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sldIdLst>
    <p:sldId id="257" r:id="rId2"/>
    <p:sldId id="260" r:id="rId3"/>
    <p:sldId id="274" r:id="rId4"/>
    <p:sldId id="262" r:id="rId5"/>
    <p:sldId id="264" r:id="rId6"/>
    <p:sldId id="261" r:id="rId7"/>
    <p:sldId id="273" r:id="rId8"/>
    <p:sldId id="275" r:id="rId9"/>
    <p:sldId id="331" r:id="rId10"/>
    <p:sldId id="334" r:id="rId11"/>
    <p:sldId id="259" r:id="rId12"/>
    <p:sldId id="263" r:id="rId13"/>
    <p:sldId id="335" r:id="rId14"/>
    <p:sldId id="276" r:id="rId15"/>
    <p:sldId id="332" r:id="rId16"/>
    <p:sldId id="333" r:id="rId17"/>
    <p:sldId id="266" r:id="rId18"/>
    <p:sldId id="336" r:id="rId19"/>
    <p:sldId id="33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B8BF17-704C-C543-A848-3F3311B3853B}">
          <p14:sldIdLst>
            <p14:sldId id="257"/>
            <p14:sldId id="260"/>
            <p14:sldId id="274"/>
            <p14:sldId id="262"/>
            <p14:sldId id="264"/>
            <p14:sldId id="261"/>
            <p14:sldId id="273"/>
            <p14:sldId id="275"/>
            <p14:sldId id="331"/>
            <p14:sldId id="334"/>
            <p14:sldId id="259"/>
            <p14:sldId id="263"/>
            <p14:sldId id="335"/>
            <p14:sldId id="276"/>
            <p14:sldId id="332"/>
            <p14:sldId id="333"/>
            <p14:sldId id="266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6A9"/>
    <a:srgbClr val="1B1B1B"/>
    <a:srgbClr val="010103"/>
    <a:srgbClr val="313337"/>
    <a:srgbClr val="EA7CA8"/>
    <a:srgbClr val="EA7CA9"/>
    <a:srgbClr val="E586AA"/>
    <a:srgbClr val="D776D7"/>
    <a:srgbClr val="B162B0"/>
    <a:srgbClr val="ECE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-384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1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92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10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1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8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6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1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8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7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37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9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70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slide" Target="slide1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5" Type="http://schemas.openxmlformats.org/officeDocument/2006/relationships/slide" Target="slide14.xml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2" Type="http://schemas.openxmlformats.org/officeDocument/2006/relationships/slide" Target="slide11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6.pn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F7582-C209-4D4D-BB10-810B0D90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7" y="-21151"/>
            <a:ext cx="12236457" cy="68791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72580F-A0B7-CB4D-8E82-0F0CCBFA23C0}"/>
              </a:ext>
            </a:extLst>
          </p:cNvPr>
          <p:cNvSpPr/>
          <p:nvPr/>
        </p:nvSpPr>
        <p:spPr>
          <a:xfrm>
            <a:off x="7889082" y="1291385"/>
            <a:ext cx="726281" cy="879216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06C7942C-512F-1448-B4FE-FAACFA82F7BE}"/>
              </a:ext>
            </a:extLst>
          </p:cNvPr>
          <p:cNvSpPr/>
          <p:nvPr/>
        </p:nvSpPr>
        <p:spPr>
          <a:xfrm rot="12106505">
            <a:off x="7753781" y="1876829"/>
            <a:ext cx="2275425" cy="3797992"/>
          </a:xfrm>
          <a:prstGeom prst="pie">
            <a:avLst>
              <a:gd name="adj1" fmla="val 3199840"/>
              <a:gd name="adj2" fmla="val 16798189"/>
            </a:avLst>
          </a:prstGeom>
          <a:solidFill>
            <a:srgbClr val="F2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FC55D6-87DA-D84E-94C2-4D74B9FFC661}"/>
              </a:ext>
            </a:extLst>
          </p:cNvPr>
          <p:cNvSpPr/>
          <p:nvPr/>
        </p:nvSpPr>
        <p:spPr>
          <a:xfrm rot="20088365">
            <a:off x="8521890" y="1406268"/>
            <a:ext cx="1052594" cy="1613982"/>
          </a:xfrm>
          <a:prstGeom prst="ellipse">
            <a:avLst/>
          </a:prstGeom>
          <a:solidFill>
            <a:srgbClr val="EDE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9FC3F1-97C9-324D-9930-F8E265E37836}"/>
              </a:ext>
            </a:extLst>
          </p:cNvPr>
          <p:cNvSpPr/>
          <p:nvPr/>
        </p:nvSpPr>
        <p:spPr>
          <a:xfrm>
            <a:off x="8767179" y="3738360"/>
            <a:ext cx="842990" cy="962291"/>
          </a:xfrm>
          <a:prstGeom prst="ellipse">
            <a:avLst/>
          </a:prstGeom>
          <a:solidFill>
            <a:srgbClr val="F0F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FF49FA-BBC4-6A40-9A1D-F2EE8DC6C9BA}"/>
              </a:ext>
            </a:extLst>
          </p:cNvPr>
          <p:cNvSpPr/>
          <p:nvPr/>
        </p:nvSpPr>
        <p:spPr>
          <a:xfrm rot="5188473">
            <a:off x="5389001" y="911101"/>
            <a:ext cx="5387319" cy="507589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241653"/>
              </a:avLst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Composing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Music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with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Biaxial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RNNs </a:t>
            </a:r>
            <a:endParaRPr lang="en-US" sz="320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62AB94-17F6-104B-A357-394EE5ED6D1F}"/>
              </a:ext>
            </a:extLst>
          </p:cNvPr>
          <p:cNvSpPr/>
          <p:nvPr/>
        </p:nvSpPr>
        <p:spPr>
          <a:xfrm>
            <a:off x="7168213" y="4876059"/>
            <a:ext cx="957312" cy="685737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15AB0-A0D3-2D43-A541-0B305EC34A78}"/>
              </a:ext>
            </a:extLst>
          </p:cNvPr>
          <p:cNvSpPr txBox="1"/>
          <p:nvPr/>
        </p:nvSpPr>
        <p:spPr>
          <a:xfrm>
            <a:off x="8714742" y="2559437"/>
            <a:ext cx="163951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Apple Chancery" panose="03020702040506060504" pitchFamily="66" charset="-79"/>
              </a:rPr>
              <a:t>Group 5: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Linna Yu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Mingming Liu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Xiuruo Yan 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Yanjun Lin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Yu Tong</a:t>
            </a:r>
          </a:p>
        </p:txBody>
      </p:sp>
    </p:spTree>
    <p:extLst>
      <p:ext uri="{BB962C8B-B14F-4D97-AF65-F5344CB8AC3E}">
        <p14:creationId xmlns:p14="http://schemas.microsoft.com/office/powerpoint/2010/main" val="183720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22F3D-DC92-944F-896C-A85E436E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73" y="378371"/>
            <a:ext cx="10623368" cy="61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8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>
            <a:extLst>
              <a:ext uri="{FF2B5EF4-FFF2-40B4-BE49-F238E27FC236}">
                <a16:creationId xmlns:a16="http://schemas.microsoft.com/office/drawing/2014/main" id="{1F4D9EB8-AA62-9841-A276-F8A0F0D29655}"/>
              </a:ext>
            </a:extLst>
          </p:cNvPr>
          <p:cNvSpPr/>
          <p:nvPr/>
        </p:nvSpPr>
        <p:spPr>
          <a:xfrm>
            <a:off x="4099933" y="1651406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5D8D3FC-711D-384B-8026-AEDA0F503808}"/>
              </a:ext>
            </a:extLst>
          </p:cNvPr>
          <p:cNvSpPr/>
          <p:nvPr/>
        </p:nvSpPr>
        <p:spPr>
          <a:xfrm>
            <a:off x="4053579" y="21954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92634C1A-75BD-9143-9315-3037BC7014E3}"/>
              </a:ext>
            </a:extLst>
          </p:cNvPr>
          <p:cNvSpPr/>
          <p:nvPr/>
        </p:nvSpPr>
        <p:spPr>
          <a:xfrm>
            <a:off x="4024061" y="3146990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36FE2A69-EC16-C14F-9685-51BAF5C9CDE7}"/>
              </a:ext>
            </a:extLst>
          </p:cNvPr>
          <p:cNvSpPr/>
          <p:nvPr/>
        </p:nvSpPr>
        <p:spPr>
          <a:xfrm>
            <a:off x="3128911" y="31262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F9949081-FD4B-2A4F-967F-39CFAE01AC83}"/>
              </a:ext>
            </a:extLst>
          </p:cNvPr>
          <p:cNvSpPr/>
          <p:nvPr/>
        </p:nvSpPr>
        <p:spPr>
          <a:xfrm>
            <a:off x="3793051" y="6134150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2FE3681-0546-0644-B125-B900AF917F3A}"/>
              </a:ext>
            </a:extLst>
          </p:cNvPr>
          <p:cNvSpPr/>
          <p:nvPr/>
        </p:nvSpPr>
        <p:spPr>
          <a:xfrm>
            <a:off x="2284494" y="603732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Rounded Rectangle 7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A5700B-BAB3-224E-9096-56BEBA98CFB7}"/>
              </a:ext>
            </a:extLst>
          </p:cNvPr>
          <p:cNvSpPr/>
          <p:nvPr/>
        </p:nvSpPr>
        <p:spPr>
          <a:xfrm>
            <a:off x="5309745" y="5386789"/>
            <a:ext cx="1143000" cy="4714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E575B5-CC1A-3649-A30B-24FF6B18AF80}"/>
              </a:ext>
            </a:extLst>
          </p:cNvPr>
          <p:cNvSpPr/>
          <p:nvPr/>
        </p:nvSpPr>
        <p:spPr>
          <a:xfrm>
            <a:off x="3442845" y="540347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5B8DA26-4350-004C-A384-2FC7E6CBFD56}"/>
              </a:ext>
            </a:extLst>
          </p:cNvPr>
          <p:cNvSpPr/>
          <p:nvPr/>
        </p:nvSpPr>
        <p:spPr>
          <a:xfrm>
            <a:off x="7161110" y="5386789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B6B7390-BFC5-814C-8827-89324D61FB37}"/>
              </a:ext>
            </a:extLst>
          </p:cNvPr>
          <p:cNvSpPr/>
          <p:nvPr/>
        </p:nvSpPr>
        <p:spPr>
          <a:xfrm>
            <a:off x="3442845" y="425986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81B955-25BD-DF48-8A8C-D693CB6DFADF}"/>
              </a:ext>
            </a:extLst>
          </p:cNvPr>
          <p:cNvSpPr/>
          <p:nvPr/>
        </p:nvSpPr>
        <p:spPr>
          <a:xfrm>
            <a:off x="5309745" y="4259862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37C1936-9B12-6442-B9D3-A0EE88E2F4A6}"/>
              </a:ext>
            </a:extLst>
          </p:cNvPr>
          <p:cNvSpPr/>
          <p:nvPr/>
        </p:nvSpPr>
        <p:spPr>
          <a:xfrm>
            <a:off x="7176645" y="4259861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999E07-F82A-274B-848C-2D22FAF66CD1}"/>
              </a:ext>
            </a:extLst>
          </p:cNvPr>
          <p:cNvSpPr txBox="1"/>
          <p:nvPr/>
        </p:nvSpPr>
        <p:spPr>
          <a:xfrm>
            <a:off x="1964088" y="4731348"/>
            <a:ext cx="152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</a:t>
            </a:r>
          </a:p>
        </p:txBody>
      </p:sp>
      <p:sp>
        <p:nvSpPr>
          <p:cNvPr id="79" name="Double Brace 78">
            <a:extLst>
              <a:ext uri="{FF2B5EF4-FFF2-40B4-BE49-F238E27FC236}">
                <a16:creationId xmlns:a16="http://schemas.microsoft.com/office/drawing/2014/main" id="{05605850-0A7F-4343-8CB9-460A6F065160}"/>
              </a:ext>
            </a:extLst>
          </p:cNvPr>
          <p:cNvSpPr/>
          <p:nvPr/>
        </p:nvSpPr>
        <p:spPr>
          <a:xfrm>
            <a:off x="2055858" y="1760870"/>
            <a:ext cx="3643311" cy="1301979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37649A-EEEB-CB43-938A-55F7A3E26CC9}"/>
              </a:ext>
            </a:extLst>
          </p:cNvPr>
          <p:cNvSpPr txBox="1"/>
          <p:nvPr/>
        </p:nvSpPr>
        <p:spPr>
          <a:xfrm>
            <a:off x="855711" y="2146859"/>
            <a:ext cx="110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C91AF7C-9DAC-154E-9688-313F3DD1BC53}"/>
              </a:ext>
            </a:extLst>
          </p:cNvPr>
          <p:cNvSpPr/>
          <p:nvPr/>
        </p:nvSpPr>
        <p:spPr>
          <a:xfrm>
            <a:off x="2434479" y="1854025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437CA56-1F01-4045-ABD1-E1F90BDB0F90}"/>
              </a:ext>
            </a:extLst>
          </p:cNvPr>
          <p:cNvSpPr/>
          <p:nvPr/>
        </p:nvSpPr>
        <p:spPr>
          <a:xfrm>
            <a:off x="2434479" y="252496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AF0D25F-651E-7C42-BEB7-7F2ACA6BAC12}"/>
              </a:ext>
            </a:extLst>
          </p:cNvPr>
          <p:cNvSpPr/>
          <p:nvPr/>
        </p:nvSpPr>
        <p:spPr>
          <a:xfrm>
            <a:off x="3381027" y="184659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9511736-F9DE-004C-B068-067F26F179C7}"/>
              </a:ext>
            </a:extLst>
          </p:cNvPr>
          <p:cNvSpPr/>
          <p:nvPr/>
        </p:nvSpPr>
        <p:spPr>
          <a:xfrm>
            <a:off x="3381027" y="2517541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A1B63C0-1A04-1246-BD1F-B0C391AE3D51}"/>
              </a:ext>
            </a:extLst>
          </p:cNvPr>
          <p:cNvCxnSpPr/>
          <p:nvPr/>
        </p:nvCxnSpPr>
        <p:spPr>
          <a:xfrm flipV="1">
            <a:off x="3691776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924DD71-5482-534F-BB2F-839A51F5914F}"/>
              </a:ext>
            </a:extLst>
          </p:cNvPr>
          <p:cNvSpPr txBox="1"/>
          <p:nvPr/>
        </p:nvSpPr>
        <p:spPr>
          <a:xfrm>
            <a:off x="4606882" y="30484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C492FA-09C3-6147-8256-C1526696624A}"/>
              </a:ext>
            </a:extLst>
          </p:cNvPr>
          <p:cNvCxnSpPr>
            <a:cxnSpLocks/>
          </p:cNvCxnSpPr>
          <p:nvPr/>
        </p:nvCxnSpPr>
        <p:spPr>
          <a:xfrm flipV="1">
            <a:off x="3162429" y="1953470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644849-DC3D-7748-8456-B4885D743C34}"/>
              </a:ext>
            </a:extLst>
          </p:cNvPr>
          <p:cNvSpPr txBox="1"/>
          <p:nvPr/>
        </p:nvSpPr>
        <p:spPr>
          <a:xfrm>
            <a:off x="4586815" y="1748672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9065C2-1785-764D-8EBE-758CAADC19D8}"/>
              </a:ext>
            </a:extLst>
          </p:cNvPr>
          <p:cNvSpPr txBox="1"/>
          <p:nvPr/>
        </p:nvSpPr>
        <p:spPr>
          <a:xfrm>
            <a:off x="4588450" y="239565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EA1B4F2-01E9-F041-BC89-C7B0C07E3BC5}"/>
              </a:ext>
            </a:extLst>
          </p:cNvPr>
          <p:cNvCxnSpPr>
            <a:cxnSpLocks/>
          </p:cNvCxnSpPr>
          <p:nvPr/>
        </p:nvCxnSpPr>
        <p:spPr>
          <a:xfrm flipV="1">
            <a:off x="2753068" y="2165643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FBF06E-B7C7-7E40-92C1-C1B4E6E901F1}"/>
              </a:ext>
            </a:extLst>
          </p:cNvPr>
          <p:cNvCxnSpPr>
            <a:cxnSpLocks/>
          </p:cNvCxnSpPr>
          <p:nvPr/>
        </p:nvCxnSpPr>
        <p:spPr>
          <a:xfrm flipH="1" flipV="1">
            <a:off x="3973936" y="4743381"/>
            <a:ext cx="8278" cy="6172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FC94C85-7202-CE48-838F-070AD790EE4E}"/>
              </a:ext>
            </a:extLst>
          </p:cNvPr>
          <p:cNvCxnSpPr>
            <a:cxnSpLocks/>
          </p:cNvCxnSpPr>
          <p:nvPr/>
        </p:nvCxnSpPr>
        <p:spPr>
          <a:xfrm flipV="1">
            <a:off x="742381" y="671222"/>
            <a:ext cx="0" cy="2802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EE2FBC7-756E-AA4C-904A-856159243205}"/>
              </a:ext>
            </a:extLst>
          </p:cNvPr>
          <p:cNvSpPr txBox="1"/>
          <p:nvPr/>
        </p:nvSpPr>
        <p:spPr>
          <a:xfrm>
            <a:off x="3181085" y="5963703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55AF416-B359-4444-B7D7-82BC6BADBE5A}"/>
              </a:ext>
            </a:extLst>
          </p:cNvPr>
          <p:cNvCxnSpPr/>
          <p:nvPr/>
        </p:nvCxnSpPr>
        <p:spPr>
          <a:xfrm>
            <a:off x="45858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E7936EB-6BF4-8743-99FC-057BC180BD69}"/>
              </a:ext>
            </a:extLst>
          </p:cNvPr>
          <p:cNvCxnSpPr/>
          <p:nvPr/>
        </p:nvCxnSpPr>
        <p:spPr>
          <a:xfrm>
            <a:off x="45810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29DAB0-0418-3646-9326-6B5C7F140431}"/>
              </a:ext>
            </a:extLst>
          </p:cNvPr>
          <p:cNvCxnSpPr/>
          <p:nvPr/>
        </p:nvCxnSpPr>
        <p:spPr>
          <a:xfrm>
            <a:off x="4581081" y="4380564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8CA5E9-31B4-6740-BB1B-1123C464CAC1}"/>
              </a:ext>
            </a:extLst>
          </p:cNvPr>
          <p:cNvCxnSpPr/>
          <p:nvPr/>
        </p:nvCxnSpPr>
        <p:spPr>
          <a:xfrm>
            <a:off x="4590605" y="459011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8D2AB6-4F9B-7547-AA97-C49FD90E4F28}"/>
              </a:ext>
            </a:extLst>
          </p:cNvPr>
          <p:cNvCxnSpPr/>
          <p:nvPr/>
        </p:nvCxnSpPr>
        <p:spPr>
          <a:xfrm>
            <a:off x="6452745" y="5495599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4214719-0616-7046-A75F-7E3B3720D714}"/>
              </a:ext>
            </a:extLst>
          </p:cNvPr>
          <p:cNvCxnSpPr/>
          <p:nvPr/>
        </p:nvCxnSpPr>
        <p:spPr>
          <a:xfrm>
            <a:off x="6447981" y="5705151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874F428-9438-014E-97EB-FB77BD9D8DD6}"/>
              </a:ext>
            </a:extLst>
          </p:cNvPr>
          <p:cNvCxnSpPr/>
          <p:nvPr/>
        </p:nvCxnSpPr>
        <p:spPr>
          <a:xfrm>
            <a:off x="6447981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8C39E4E-4DE7-C848-B216-237B84EAC6BC}"/>
              </a:ext>
            </a:extLst>
          </p:cNvPr>
          <p:cNvCxnSpPr/>
          <p:nvPr/>
        </p:nvCxnSpPr>
        <p:spPr>
          <a:xfrm>
            <a:off x="6443217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4909C67-A86A-EC4C-83EB-33B19C25A0C0}"/>
              </a:ext>
            </a:extLst>
          </p:cNvPr>
          <p:cNvCxnSpPr/>
          <p:nvPr/>
        </p:nvCxnSpPr>
        <p:spPr>
          <a:xfrm>
            <a:off x="8319645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E0FD79-90E7-BF46-8641-D1F7C4C31FCF}"/>
              </a:ext>
            </a:extLst>
          </p:cNvPr>
          <p:cNvCxnSpPr/>
          <p:nvPr/>
        </p:nvCxnSpPr>
        <p:spPr>
          <a:xfrm>
            <a:off x="8314881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E450A8-928D-3B4E-A221-D64D5FD7D140}"/>
              </a:ext>
            </a:extLst>
          </p:cNvPr>
          <p:cNvCxnSpPr/>
          <p:nvPr/>
        </p:nvCxnSpPr>
        <p:spPr>
          <a:xfrm>
            <a:off x="83196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856A34-F91B-E148-B263-721D12BC2429}"/>
              </a:ext>
            </a:extLst>
          </p:cNvPr>
          <p:cNvCxnSpPr/>
          <p:nvPr/>
        </p:nvCxnSpPr>
        <p:spPr>
          <a:xfrm>
            <a:off x="83148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53E37-9558-4E43-B776-CFA907A01FEF}"/>
              </a:ext>
            </a:extLst>
          </p:cNvPr>
          <p:cNvSpPr txBox="1"/>
          <p:nvPr/>
        </p:nvSpPr>
        <p:spPr>
          <a:xfrm>
            <a:off x="9389064" y="5399438"/>
            <a:ext cx="78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EF0B87-805D-C64E-A3F6-99327CE8AE5D}"/>
              </a:ext>
            </a:extLst>
          </p:cNvPr>
          <p:cNvSpPr txBox="1"/>
          <p:nvPr/>
        </p:nvSpPr>
        <p:spPr>
          <a:xfrm>
            <a:off x="9389064" y="4313307"/>
            <a:ext cx="79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999F4FA-8C5C-6543-83CD-8BFD2AE51657}"/>
              </a:ext>
            </a:extLst>
          </p:cNvPr>
          <p:cNvCxnSpPr/>
          <p:nvPr/>
        </p:nvCxnSpPr>
        <p:spPr>
          <a:xfrm flipV="1">
            <a:off x="2786547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202493EE-AA8C-AC4F-86EE-5E49CE0A2301}"/>
              </a:ext>
            </a:extLst>
          </p:cNvPr>
          <p:cNvCxnSpPr>
            <a:cxnSpLocks/>
          </p:cNvCxnSpPr>
          <p:nvPr/>
        </p:nvCxnSpPr>
        <p:spPr>
          <a:xfrm>
            <a:off x="2784166" y="3577796"/>
            <a:ext cx="1413603" cy="63920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7C7ACD5-DBFA-5343-B042-76E5479EED50}"/>
              </a:ext>
            </a:extLst>
          </p:cNvPr>
          <p:cNvCxnSpPr/>
          <p:nvPr/>
        </p:nvCxnSpPr>
        <p:spPr>
          <a:xfrm flipH="1">
            <a:off x="4000057" y="50636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C341EDBB-D439-4A4E-90DE-BBBFBA1F82D5}"/>
              </a:ext>
            </a:extLst>
          </p:cNvPr>
          <p:cNvSpPr/>
          <p:nvPr/>
        </p:nvSpPr>
        <p:spPr>
          <a:xfrm>
            <a:off x="4311758" y="49409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7086C5A-567E-EA4E-981D-6F26DB5EF1A9}"/>
              </a:ext>
            </a:extLst>
          </p:cNvPr>
          <p:cNvCxnSpPr/>
          <p:nvPr/>
        </p:nvCxnSpPr>
        <p:spPr>
          <a:xfrm flipV="1">
            <a:off x="3155317" y="2035767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EEAC5C0-A431-F849-B5B3-6040BB101E2C}"/>
              </a:ext>
            </a:extLst>
          </p:cNvPr>
          <p:cNvCxnSpPr>
            <a:cxnSpLocks/>
          </p:cNvCxnSpPr>
          <p:nvPr/>
        </p:nvCxnSpPr>
        <p:spPr>
          <a:xfrm flipV="1">
            <a:off x="3160199" y="260595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1D8DEA9-4B79-CD4A-8D74-B595D95756F9}"/>
              </a:ext>
            </a:extLst>
          </p:cNvPr>
          <p:cNvCxnSpPr/>
          <p:nvPr/>
        </p:nvCxnSpPr>
        <p:spPr>
          <a:xfrm flipV="1">
            <a:off x="3153087" y="268825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0230CA9-9DFA-B949-BE5A-4C3D289815CA}"/>
              </a:ext>
            </a:extLst>
          </p:cNvPr>
          <p:cNvCxnSpPr>
            <a:cxnSpLocks/>
          </p:cNvCxnSpPr>
          <p:nvPr/>
        </p:nvCxnSpPr>
        <p:spPr>
          <a:xfrm flipV="1">
            <a:off x="4115975" y="1949756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04CFF19-B759-3D40-818E-B31799CA8672}"/>
              </a:ext>
            </a:extLst>
          </p:cNvPr>
          <p:cNvCxnSpPr/>
          <p:nvPr/>
        </p:nvCxnSpPr>
        <p:spPr>
          <a:xfrm flipV="1">
            <a:off x="4108863" y="2032053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CFDEF931-B391-0E4F-8824-FBD73999EB6C}"/>
              </a:ext>
            </a:extLst>
          </p:cNvPr>
          <p:cNvCxnSpPr>
            <a:cxnSpLocks/>
          </p:cNvCxnSpPr>
          <p:nvPr/>
        </p:nvCxnSpPr>
        <p:spPr>
          <a:xfrm flipV="1">
            <a:off x="4132429" y="259312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A60D9AB-7944-8B48-822E-6846E816C967}"/>
              </a:ext>
            </a:extLst>
          </p:cNvPr>
          <p:cNvCxnSpPr/>
          <p:nvPr/>
        </p:nvCxnSpPr>
        <p:spPr>
          <a:xfrm flipV="1">
            <a:off x="4125317" y="267542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A41A9E6-6289-4640-869B-76CA29A0E657}"/>
              </a:ext>
            </a:extLst>
          </p:cNvPr>
          <p:cNvSpPr/>
          <p:nvPr/>
        </p:nvSpPr>
        <p:spPr>
          <a:xfrm>
            <a:off x="4257515" y="4888904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1AB21C9-96D5-9942-A260-C27EE288AEB8}"/>
              </a:ext>
            </a:extLst>
          </p:cNvPr>
          <p:cNvCxnSpPr>
            <a:cxnSpLocks/>
          </p:cNvCxnSpPr>
          <p:nvPr/>
        </p:nvCxnSpPr>
        <p:spPr>
          <a:xfrm flipV="1">
            <a:off x="5862037" y="4760849"/>
            <a:ext cx="1" cy="581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0DB6E7-2C5F-3849-88D0-7D5A73228492}"/>
              </a:ext>
            </a:extLst>
          </p:cNvPr>
          <p:cNvCxnSpPr/>
          <p:nvPr/>
        </p:nvCxnSpPr>
        <p:spPr>
          <a:xfrm flipH="1">
            <a:off x="5888158" y="50931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43191EF-300E-5E4B-855D-CFB20187000F}"/>
              </a:ext>
            </a:extLst>
          </p:cNvPr>
          <p:cNvSpPr/>
          <p:nvPr/>
        </p:nvSpPr>
        <p:spPr>
          <a:xfrm>
            <a:off x="6199859" y="49704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FEE29E7-A695-C243-A370-F20801F02B06}"/>
              </a:ext>
            </a:extLst>
          </p:cNvPr>
          <p:cNvSpPr/>
          <p:nvPr/>
        </p:nvSpPr>
        <p:spPr>
          <a:xfrm>
            <a:off x="6145616" y="4906372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95311607-4235-D745-A0DD-B62CDD0068F7}"/>
              </a:ext>
            </a:extLst>
          </p:cNvPr>
          <p:cNvCxnSpPr>
            <a:cxnSpLocks/>
          </p:cNvCxnSpPr>
          <p:nvPr/>
        </p:nvCxnSpPr>
        <p:spPr>
          <a:xfrm flipV="1">
            <a:off x="7748146" y="4756635"/>
            <a:ext cx="0" cy="60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E44EA44-8958-0944-94A3-585E72A0F534}"/>
              </a:ext>
            </a:extLst>
          </p:cNvPr>
          <p:cNvCxnSpPr>
            <a:cxnSpLocks/>
          </p:cNvCxnSpPr>
          <p:nvPr/>
        </p:nvCxnSpPr>
        <p:spPr>
          <a:xfrm flipH="1">
            <a:off x="7749787" y="5091390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514BC2AE-BF8A-1546-9C10-63AE13D24E4B}"/>
              </a:ext>
            </a:extLst>
          </p:cNvPr>
          <p:cNvSpPr/>
          <p:nvPr/>
        </p:nvSpPr>
        <p:spPr>
          <a:xfrm>
            <a:off x="8061488" y="4968595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2432178-E604-C548-9BD8-5B7D1D6B417E}"/>
              </a:ext>
            </a:extLst>
          </p:cNvPr>
          <p:cNvSpPr/>
          <p:nvPr/>
        </p:nvSpPr>
        <p:spPr>
          <a:xfrm>
            <a:off x="8007245" y="490456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B1EC220-53D8-5A45-A778-164C0F4BC5AF}"/>
              </a:ext>
            </a:extLst>
          </p:cNvPr>
          <p:cNvCxnSpPr/>
          <p:nvPr/>
        </p:nvCxnSpPr>
        <p:spPr>
          <a:xfrm flipH="1">
            <a:off x="2808434" y="324295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87BFB16-3D2E-2E40-AE03-CA4E0B1AEC6E}"/>
              </a:ext>
            </a:extLst>
          </p:cNvPr>
          <p:cNvSpPr/>
          <p:nvPr/>
        </p:nvSpPr>
        <p:spPr>
          <a:xfrm>
            <a:off x="3034429" y="3048650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695A57E-72F7-D447-A4B7-9C77DAEF8446}"/>
              </a:ext>
            </a:extLst>
          </p:cNvPr>
          <p:cNvCxnSpPr/>
          <p:nvPr/>
        </p:nvCxnSpPr>
        <p:spPr>
          <a:xfrm flipH="1">
            <a:off x="3701550" y="3263270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E1607B0-8270-9342-A378-B2DF87E2AD4E}"/>
              </a:ext>
            </a:extLst>
          </p:cNvPr>
          <p:cNvSpPr/>
          <p:nvPr/>
        </p:nvSpPr>
        <p:spPr>
          <a:xfrm>
            <a:off x="3940758" y="306763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8CD449D-818E-504E-A0A3-F76CDCBBD1AB}"/>
              </a:ext>
            </a:extLst>
          </p:cNvPr>
          <p:cNvCxnSpPr/>
          <p:nvPr/>
        </p:nvCxnSpPr>
        <p:spPr>
          <a:xfrm flipH="1">
            <a:off x="3730227" y="2308293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2BA48F9-AFF0-814E-8DB7-DBC570ACD685}"/>
              </a:ext>
            </a:extLst>
          </p:cNvPr>
          <p:cNvSpPr/>
          <p:nvPr/>
        </p:nvSpPr>
        <p:spPr>
          <a:xfrm>
            <a:off x="3969640" y="211244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25D0556-DFDA-6244-9114-DFFE6AE16B33}"/>
              </a:ext>
            </a:extLst>
          </p:cNvPr>
          <p:cNvCxnSpPr/>
          <p:nvPr/>
        </p:nvCxnSpPr>
        <p:spPr>
          <a:xfrm flipH="1">
            <a:off x="2758234" y="2322345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E55D8A01-81FA-5041-9F48-1D10E06CD9C2}"/>
              </a:ext>
            </a:extLst>
          </p:cNvPr>
          <p:cNvSpPr/>
          <p:nvPr/>
        </p:nvSpPr>
        <p:spPr>
          <a:xfrm>
            <a:off x="3073898" y="2221615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F4992BC-1B15-7640-8587-8410ABC20089}"/>
              </a:ext>
            </a:extLst>
          </p:cNvPr>
          <p:cNvSpPr/>
          <p:nvPr/>
        </p:nvSpPr>
        <p:spPr>
          <a:xfrm>
            <a:off x="2991367" y="213802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374A9B0-1424-6A4B-A0A0-377493F62661}"/>
              </a:ext>
            </a:extLst>
          </p:cNvPr>
          <p:cNvCxnSpPr/>
          <p:nvPr/>
        </p:nvCxnSpPr>
        <p:spPr>
          <a:xfrm flipH="1">
            <a:off x="776907" y="84326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A32FB101-D54F-CD4C-8D7F-FF38E18958F9}"/>
              </a:ext>
            </a:extLst>
          </p:cNvPr>
          <p:cNvSpPr/>
          <p:nvPr/>
        </p:nvSpPr>
        <p:spPr>
          <a:xfrm>
            <a:off x="1098922" y="748887"/>
            <a:ext cx="202400" cy="20260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500B0F1-FD2F-9145-AB4D-3742BE9FA1E8}"/>
              </a:ext>
            </a:extLst>
          </p:cNvPr>
          <p:cNvSpPr/>
          <p:nvPr/>
        </p:nvSpPr>
        <p:spPr>
          <a:xfrm>
            <a:off x="1000515" y="66212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59AFFAB-D7AD-7D4A-8ADD-856C60602486}"/>
              </a:ext>
            </a:extLst>
          </p:cNvPr>
          <p:cNvSpPr txBox="1"/>
          <p:nvPr/>
        </p:nvSpPr>
        <p:spPr>
          <a:xfrm>
            <a:off x="5052142" y="5958870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26C807D-7A39-9E45-83CF-D1F4FCB43135}"/>
              </a:ext>
            </a:extLst>
          </p:cNvPr>
          <p:cNvSpPr txBox="1"/>
          <p:nvPr/>
        </p:nvSpPr>
        <p:spPr>
          <a:xfrm>
            <a:off x="6922958" y="597961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EA2E5CB-20A0-004B-B32B-64C3D0AC2CF8}"/>
              </a:ext>
            </a:extLst>
          </p:cNvPr>
          <p:cNvSpPr txBox="1"/>
          <p:nvPr/>
        </p:nvSpPr>
        <p:spPr>
          <a:xfrm>
            <a:off x="3174893" y="509202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7100EDF-C062-664A-82E7-51A8F9F8FA4A}"/>
              </a:ext>
            </a:extLst>
          </p:cNvPr>
          <p:cNvSpPr txBox="1"/>
          <p:nvPr/>
        </p:nvSpPr>
        <p:spPr>
          <a:xfrm>
            <a:off x="5091437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0069740-43FD-DF4F-A12F-8E9AFEFBA4D1}"/>
              </a:ext>
            </a:extLst>
          </p:cNvPr>
          <p:cNvSpPr txBox="1"/>
          <p:nvPr/>
        </p:nvSpPr>
        <p:spPr>
          <a:xfrm>
            <a:off x="6935315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83F82D6-79A9-1749-B99F-F6C03708DD7C}"/>
              </a:ext>
            </a:extLst>
          </p:cNvPr>
          <p:cNvSpPr txBox="1"/>
          <p:nvPr/>
        </p:nvSpPr>
        <p:spPr>
          <a:xfrm>
            <a:off x="2325750" y="3241572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636D992-7707-3048-8A6C-2DAB393B36E8}"/>
              </a:ext>
            </a:extLst>
          </p:cNvPr>
          <p:cNvSpPr txBox="1"/>
          <p:nvPr/>
        </p:nvSpPr>
        <p:spPr>
          <a:xfrm>
            <a:off x="3223535" y="3251544"/>
            <a:ext cx="6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632CA79-242D-C74C-956B-AD6339297B02}"/>
              </a:ext>
            </a:extLst>
          </p:cNvPr>
          <p:cNvSpPr txBox="1"/>
          <p:nvPr/>
        </p:nvSpPr>
        <p:spPr>
          <a:xfrm>
            <a:off x="4629037" y="241290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61B2FA8-D64F-6946-80B7-C821E14BEBF8}"/>
              </a:ext>
            </a:extLst>
          </p:cNvPr>
          <p:cNvSpPr txBox="1"/>
          <p:nvPr/>
        </p:nvSpPr>
        <p:spPr>
          <a:xfrm>
            <a:off x="4616250" y="175330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ED4F436-4278-CD4F-84C6-D10E75F171C6}"/>
              </a:ext>
            </a:extLst>
          </p:cNvPr>
          <p:cNvSpPr txBox="1"/>
          <p:nvPr/>
        </p:nvSpPr>
        <p:spPr>
          <a:xfrm>
            <a:off x="4613534" y="303462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B970C9B-A671-CC4D-A133-1E8278460102}"/>
              </a:ext>
            </a:extLst>
          </p:cNvPr>
          <p:cNvSpPr txBox="1"/>
          <p:nvPr/>
        </p:nvSpPr>
        <p:spPr>
          <a:xfrm>
            <a:off x="3197919" y="3916986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6C0933-0002-F945-BCFD-BFEDBB4DD744}"/>
              </a:ext>
            </a:extLst>
          </p:cNvPr>
          <p:cNvSpPr txBox="1"/>
          <p:nvPr/>
        </p:nvSpPr>
        <p:spPr>
          <a:xfrm>
            <a:off x="4996591" y="390373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A48FACF-FE39-C54D-9DFE-1C797A7FE8E4}"/>
              </a:ext>
            </a:extLst>
          </p:cNvPr>
          <p:cNvSpPr txBox="1"/>
          <p:nvPr/>
        </p:nvSpPr>
        <p:spPr>
          <a:xfrm>
            <a:off x="6937558" y="3916014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E88C4C-07FD-BB4A-99C3-92F3C6C61933}"/>
              </a:ext>
            </a:extLst>
          </p:cNvPr>
          <p:cNvSpPr txBox="1"/>
          <p:nvPr/>
        </p:nvSpPr>
        <p:spPr>
          <a:xfrm>
            <a:off x="3239722" y="2219355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1566679-4A34-5243-AC70-550955C95CBE}"/>
              </a:ext>
            </a:extLst>
          </p:cNvPr>
          <p:cNvSpPr txBox="1"/>
          <p:nvPr/>
        </p:nvSpPr>
        <p:spPr>
          <a:xfrm>
            <a:off x="2292270" y="221022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8954950-FC2F-894F-AD2E-10B5C432C952}"/>
              </a:ext>
            </a:extLst>
          </p:cNvPr>
          <p:cNvSpPr txBox="1"/>
          <p:nvPr/>
        </p:nvSpPr>
        <p:spPr>
          <a:xfrm>
            <a:off x="2140110" y="138717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33C3418E-16A7-7745-96A5-9F0E47011B7D}"/>
              </a:ext>
            </a:extLst>
          </p:cNvPr>
          <p:cNvSpPr/>
          <p:nvPr/>
        </p:nvSpPr>
        <p:spPr>
          <a:xfrm>
            <a:off x="2334399" y="1245923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977797D-D218-354A-849D-EB268DB7FBB3}"/>
              </a:ext>
            </a:extLst>
          </p:cNvPr>
          <p:cNvSpPr txBox="1"/>
          <p:nvPr/>
        </p:nvSpPr>
        <p:spPr>
          <a:xfrm>
            <a:off x="2354465" y="1146479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4CB190AE-2FB2-FB4E-AE5A-3ED9BEFA2024}"/>
              </a:ext>
            </a:extLst>
          </p:cNvPr>
          <p:cNvSpPr/>
          <p:nvPr/>
        </p:nvSpPr>
        <p:spPr>
          <a:xfrm>
            <a:off x="2828578" y="1249522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CD7F56B-1376-E248-B930-4CBE495C7351}"/>
              </a:ext>
            </a:extLst>
          </p:cNvPr>
          <p:cNvSpPr txBox="1"/>
          <p:nvPr/>
        </p:nvSpPr>
        <p:spPr>
          <a:xfrm>
            <a:off x="2848644" y="1150078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8082D23-4B7B-E44D-8A82-8489D0FD88B3}"/>
              </a:ext>
            </a:extLst>
          </p:cNvPr>
          <p:cNvCxnSpPr>
            <a:cxnSpLocks/>
          </p:cNvCxnSpPr>
          <p:nvPr/>
        </p:nvCxnSpPr>
        <p:spPr>
          <a:xfrm flipV="1">
            <a:off x="3718176" y="2155459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8A55AD5-F2CE-274C-BB28-F63041236853}"/>
              </a:ext>
            </a:extLst>
          </p:cNvPr>
          <p:cNvSpPr/>
          <p:nvPr/>
        </p:nvSpPr>
        <p:spPr>
          <a:xfrm>
            <a:off x="3319580" y="1247120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FE124A-0D61-C34F-8D6B-E7FCF3C68B60}"/>
              </a:ext>
            </a:extLst>
          </p:cNvPr>
          <p:cNvSpPr txBox="1"/>
          <p:nvPr/>
        </p:nvSpPr>
        <p:spPr>
          <a:xfrm>
            <a:off x="3339646" y="1147676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2B9D32CA-5DCA-E64D-B899-BF6B421139A6}"/>
              </a:ext>
            </a:extLst>
          </p:cNvPr>
          <p:cNvSpPr/>
          <p:nvPr/>
        </p:nvSpPr>
        <p:spPr>
          <a:xfrm>
            <a:off x="3813759" y="1250719"/>
            <a:ext cx="353902" cy="2061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hlinkClick r:id="rId2" action="ppaction://hlinksldjump"/>
            <a:extLst>
              <a:ext uri="{FF2B5EF4-FFF2-40B4-BE49-F238E27FC236}">
                <a16:creationId xmlns:a16="http://schemas.microsoft.com/office/drawing/2014/main" id="{1F784253-8829-B744-A345-412B1D833C90}"/>
              </a:ext>
            </a:extLst>
          </p:cNvPr>
          <p:cNvSpPr txBox="1"/>
          <p:nvPr/>
        </p:nvSpPr>
        <p:spPr>
          <a:xfrm>
            <a:off x="3845685" y="1145547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4" name="Double Brace 303">
            <a:extLst>
              <a:ext uri="{FF2B5EF4-FFF2-40B4-BE49-F238E27FC236}">
                <a16:creationId xmlns:a16="http://schemas.microsoft.com/office/drawing/2014/main" id="{8BCD0653-F118-8949-969C-86AE70E4A42A}"/>
              </a:ext>
            </a:extLst>
          </p:cNvPr>
          <p:cNvSpPr/>
          <p:nvPr/>
        </p:nvSpPr>
        <p:spPr>
          <a:xfrm>
            <a:off x="2917219" y="4209730"/>
            <a:ext cx="7502128" cy="1753973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/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blipFill>
                <a:blip r:embed="rId3"/>
                <a:stretch>
                  <a:fillRect l="-6897" r="-68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Oval 313">
            <a:extLst>
              <a:ext uri="{FF2B5EF4-FFF2-40B4-BE49-F238E27FC236}">
                <a16:creationId xmlns:a16="http://schemas.microsoft.com/office/drawing/2014/main" id="{C907DFF7-1F29-5C40-843B-447832AF933C}"/>
              </a:ext>
            </a:extLst>
          </p:cNvPr>
          <p:cNvSpPr/>
          <p:nvPr/>
        </p:nvSpPr>
        <p:spPr>
          <a:xfrm>
            <a:off x="2785550" y="601581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/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blipFill>
                <a:blip r:embed="rId4"/>
                <a:stretch>
                  <a:fillRect l="-10714" r="-71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625B52AF-E758-B943-827C-985AA85A39B2}"/>
              </a:ext>
            </a:extLst>
          </p:cNvPr>
          <p:cNvCxnSpPr>
            <a:cxnSpLocks/>
          </p:cNvCxnSpPr>
          <p:nvPr/>
        </p:nvCxnSpPr>
        <p:spPr>
          <a:xfrm flipV="1">
            <a:off x="2504055" y="1044006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5DC3F589-82F2-784C-988F-6E24662E157D}"/>
              </a:ext>
            </a:extLst>
          </p:cNvPr>
          <p:cNvCxnSpPr>
            <a:cxnSpLocks/>
          </p:cNvCxnSpPr>
          <p:nvPr/>
        </p:nvCxnSpPr>
        <p:spPr>
          <a:xfrm flipV="1">
            <a:off x="2996263" y="1048124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2435CBA-9AC9-0744-9595-39A8637ACBEF}"/>
              </a:ext>
            </a:extLst>
          </p:cNvPr>
          <p:cNvSpPr/>
          <p:nvPr/>
        </p:nvSpPr>
        <p:spPr>
          <a:xfrm>
            <a:off x="3273968" y="597255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/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blipFill>
                <a:blip r:embed="rId5"/>
                <a:stretch>
                  <a:fillRect l="-7143" r="-107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Oval 330">
            <a:extLst>
              <a:ext uri="{FF2B5EF4-FFF2-40B4-BE49-F238E27FC236}">
                <a16:creationId xmlns:a16="http://schemas.microsoft.com/office/drawing/2014/main" id="{B0144D26-0138-604D-B0CE-A59D2803F05C}"/>
              </a:ext>
            </a:extLst>
          </p:cNvPr>
          <p:cNvSpPr/>
          <p:nvPr/>
        </p:nvSpPr>
        <p:spPr>
          <a:xfrm>
            <a:off x="3775024" y="595104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/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blipFill>
                <a:blip r:embed="rId6"/>
                <a:stretch>
                  <a:fillRect l="-10714" r="-714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36BE868D-D8C3-8648-B5D2-672FC04E63C5}"/>
              </a:ext>
            </a:extLst>
          </p:cNvPr>
          <p:cNvCxnSpPr>
            <a:cxnSpLocks/>
          </p:cNvCxnSpPr>
          <p:nvPr/>
        </p:nvCxnSpPr>
        <p:spPr>
          <a:xfrm flipV="1">
            <a:off x="3493529" y="1037529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65956D4-A4B8-7740-BEF3-2D05067851E0}"/>
              </a:ext>
            </a:extLst>
          </p:cNvPr>
          <p:cNvCxnSpPr>
            <a:cxnSpLocks/>
          </p:cNvCxnSpPr>
          <p:nvPr/>
        </p:nvCxnSpPr>
        <p:spPr>
          <a:xfrm flipV="1">
            <a:off x="3985737" y="1041647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6" name="Picture 33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3F02C84-F8D7-1B46-8C50-FD0B275BB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855" y="2649220"/>
            <a:ext cx="5787983" cy="1236570"/>
          </a:xfrm>
          <a:prstGeom prst="rect">
            <a:avLst/>
          </a:prstGeom>
        </p:spPr>
      </p:pic>
      <p:pic>
        <p:nvPicPr>
          <p:cNvPr id="335" name="Picture 334">
            <a:extLst>
              <a:ext uri="{FF2B5EF4-FFF2-40B4-BE49-F238E27FC236}">
                <a16:creationId xmlns:a16="http://schemas.microsoft.com/office/drawing/2014/main" id="{F8DE9B0F-62CF-4A4F-B65E-D4B9C8FEF2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9835" y="0"/>
            <a:ext cx="3869052" cy="2968040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96F9A4EE-78FC-364C-9DF5-24C09988807A}"/>
              </a:ext>
            </a:extLst>
          </p:cNvPr>
          <p:cNvSpPr txBox="1"/>
          <p:nvPr/>
        </p:nvSpPr>
        <p:spPr>
          <a:xfrm>
            <a:off x="2606598" y="1386096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2FEC139-156F-8C44-B11C-318C7893B97C}"/>
              </a:ext>
            </a:extLst>
          </p:cNvPr>
          <p:cNvSpPr txBox="1"/>
          <p:nvPr/>
        </p:nvSpPr>
        <p:spPr>
          <a:xfrm>
            <a:off x="517024" y="102441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/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46808459-F4B1-5542-ADEC-A8C2E23B590B}"/>
              </a:ext>
            </a:extLst>
          </p:cNvPr>
          <p:cNvCxnSpPr>
            <a:cxnSpLocks/>
          </p:cNvCxnSpPr>
          <p:nvPr/>
        </p:nvCxnSpPr>
        <p:spPr>
          <a:xfrm flipV="1">
            <a:off x="3989623" y="5890882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92094C0F-1EE1-FE4D-A078-AB14C770271B}"/>
              </a:ext>
            </a:extLst>
          </p:cNvPr>
          <p:cNvSpPr/>
          <p:nvPr/>
        </p:nvSpPr>
        <p:spPr>
          <a:xfrm>
            <a:off x="5643383" y="6133266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/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C2DEB181-908A-2C41-8959-EA8E7350B426}"/>
              </a:ext>
            </a:extLst>
          </p:cNvPr>
          <p:cNvCxnSpPr>
            <a:cxnSpLocks/>
          </p:cNvCxnSpPr>
          <p:nvPr/>
        </p:nvCxnSpPr>
        <p:spPr>
          <a:xfrm flipV="1">
            <a:off x="5855195" y="5874758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73435600-01A3-2047-A28C-C876F96028E5}"/>
              </a:ext>
            </a:extLst>
          </p:cNvPr>
          <p:cNvSpPr/>
          <p:nvPr/>
        </p:nvSpPr>
        <p:spPr>
          <a:xfrm>
            <a:off x="7510757" y="6149569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/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0FD8426D-8A97-D145-9B89-39BA3867CF7F}"/>
              </a:ext>
            </a:extLst>
          </p:cNvPr>
          <p:cNvCxnSpPr>
            <a:cxnSpLocks/>
          </p:cNvCxnSpPr>
          <p:nvPr/>
        </p:nvCxnSpPr>
        <p:spPr>
          <a:xfrm flipV="1">
            <a:off x="7722569" y="5891061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57332F23-578F-0746-8683-8D114DD48740}"/>
              </a:ext>
            </a:extLst>
          </p:cNvPr>
          <p:cNvSpPr txBox="1"/>
          <p:nvPr/>
        </p:nvSpPr>
        <p:spPr>
          <a:xfrm>
            <a:off x="4560164" y="11038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715F1EB-ABB1-0840-B88F-A74D0FEA6872}"/>
              </a:ext>
            </a:extLst>
          </p:cNvPr>
          <p:cNvSpPr txBox="1"/>
          <p:nvPr/>
        </p:nvSpPr>
        <p:spPr>
          <a:xfrm>
            <a:off x="4613534" y="109722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altLang="zh-Hans" dirty="0"/>
              <a:t>2x</a:t>
            </a:r>
            <a:r>
              <a:rPr lang="en-US" dirty="0"/>
              <a:t>78</a:t>
            </a:r>
          </a:p>
        </p:txBody>
      </p:sp>
      <p:sp>
        <p:nvSpPr>
          <p:cNvPr id="354" name="Double Brace 353">
            <a:extLst>
              <a:ext uri="{FF2B5EF4-FFF2-40B4-BE49-F238E27FC236}">
                <a16:creationId xmlns:a16="http://schemas.microsoft.com/office/drawing/2014/main" id="{96450EBC-A20C-3B4C-8662-C299B4FAA634}"/>
              </a:ext>
            </a:extLst>
          </p:cNvPr>
          <p:cNvSpPr/>
          <p:nvPr/>
        </p:nvSpPr>
        <p:spPr>
          <a:xfrm rot="5400000">
            <a:off x="302511" y="2206360"/>
            <a:ext cx="7162800" cy="3329200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96D44578-4B53-EE4D-9732-9902EBE1455A}"/>
              </a:ext>
            </a:extLst>
          </p:cNvPr>
          <p:cNvCxnSpPr>
            <a:cxnSpLocks/>
          </p:cNvCxnSpPr>
          <p:nvPr/>
        </p:nvCxnSpPr>
        <p:spPr>
          <a:xfrm flipV="1">
            <a:off x="6018387" y="-670559"/>
            <a:ext cx="0" cy="48802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F6017FC5-8950-3440-B231-F94D3CB286C3}"/>
              </a:ext>
            </a:extLst>
          </p:cNvPr>
          <p:cNvCxnSpPr>
            <a:cxnSpLocks/>
          </p:cNvCxnSpPr>
          <p:nvPr/>
        </p:nvCxnSpPr>
        <p:spPr>
          <a:xfrm flipV="1">
            <a:off x="7960918" y="-670559"/>
            <a:ext cx="0" cy="48875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C7DA8860-D045-144C-B010-96FBA4FC64FE}"/>
              </a:ext>
            </a:extLst>
          </p:cNvPr>
          <p:cNvCxnSpPr>
            <a:cxnSpLocks/>
          </p:cNvCxnSpPr>
          <p:nvPr/>
        </p:nvCxnSpPr>
        <p:spPr>
          <a:xfrm flipV="1">
            <a:off x="3879071" y="-680034"/>
            <a:ext cx="0" cy="9776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0" name="Table 369">
                <a:extLst>
                  <a:ext uri="{FF2B5EF4-FFF2-40B4-BE49-F238E27FC236}">
                    <a16:creationId xmlns:a16="http://schemas.microsoft.com/office/drawing/2014/main" id="{7DF916A0-A708-FA40-9AFF-6F77350C0C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213811"/>
                  </p:ext>
                </p:extLst>
              </p:nvPr>
            </p:nvGraphicFramePr>
            <p:xfrm>
              <a:off x="3342428" y="-338299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0" name="Table 369">
                <a:extLst>
                  <a:ext uri="{FF2B5EF4-FFF2-40B4-BE49-F238E27FC236}">
                    <a16:creationId xmlns:a16="http://schemas.microsoft.com/office/drawing/2014/main" id="{7DF916A0-A708-FA40-9AFF-6F77350C0C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213811"/>
                  </p:ext>
                </p:extLst>
              </p:nvPr>
            </p:nvGraphicFramePr>
            <p:xfrm>
              <a:off x="3342428" y="-338299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2381" r="-10238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2381" r="-238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97619" r="-1023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97619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202439" r="-102381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202439" r="-2381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395238" r="-10238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2" name="TextBox 371">
            <a:extLst>
              <a:ext uri="{FF2B5EF4-FFF2-40B4-BE49-F238E27FC236}">
                <a16:creationId xmlns:a16="http://schemas.microsoft.com/office/drawing/2014/main" id="{A534025A-BE5F-1B4F-AEDE-55655DD42DE1}"/>
              </a:ext>
            </a:extLst>
          </p:cNvPr>
          <p:cNvSpPr txBox="1"/>
          <p:nvPr/>
        </p:nvSpPr>
        <p:spPr>
          <a:xfrm>
            <a:off x="2674222" y="-1720252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3" name="Table 372">
                <a:extLst>
                  <a:ext uri="{FF2B5EF4-FFF2-40B4-BE49-F238E27FC236}">
                    <a16:creationId xmlns:a16="http://schemas.microsoft.com/office/drawing/2014/main" id="{60BE90BE-B449-A549-9D60-63717A663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7013433"/>
                  </p:ext>
                </p:extLst>
              </p:nvPr>
            </p:nvGraphicFramePr>
            <p:xfrm>
              <a:off x="5486526" y="-335251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3" name="Table 372">
                <a:extLst>
                  <a:ext uri="{FF2B5EF4-FFF2-40B4-BE49-F238E27FC236}">
                    <a16:creationId xmlns:a16="http://schemas.microsoft.com/office/drawing/2014/main" id="{60BE90BE-B449-A549-9D60-63717A663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7013433"/>
                  </p:ext>
                </p:extLst>
              </p:nvPr>
            </p:nvGraphicFramePr>
            <p:xfrm>
              <a:off x="5486526" y="-335251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r="-102381" b="-39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r="-2381" b="-39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102439" r="-102381" b="-3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102439" r="-2381" b="-3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197619" r="-10238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197619" r="-23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395238" r="-10238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4" name="TextBox 373">
            <a:extLst>
              <a:ext uri="{FF2B5EF4-FFF2-40B4-BE49-F238E27FC236}">
                <a16:creationId xmlns:a16="http://schemas.microsoft.com/office/drawing/2014/main" id="{830620AA-6229-1542-ACF9-BB064E89E0BB}"/>
              </a:ext>
            </a:extLst>
          </p:cNvPr>
          <p:cNvSpPr txBox="1"/>
          <p:nvPr/>
        </p:nvSpPr>
        <p:spPr>
          <a:xfrm>
            <a:off x="4818321" y="-1689772"/>
            <a:ext cx="6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5" name="Table 374">
                <a:extLst>
                  <a:ext uri="{FF2B5EF4-FFF2-40B4-BE49-F238E27FC236}">
                    <a16:creationId xmlns:a16="http://schemas.microsoft.com/office/drawing/2014/main" id="{FFF3BD0F-622A-BB40-81DD-1D3CCDFE6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075737"/>
                  </p:ext>
                </p:extLst>
              </p:nvPr>
            </p:nvGraphicFramePr>
            <p:xfrm>
              <a:off x="7413996" y="-3369495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5" name="Table 374">
                <a:extLst>
                  <a:ext uri="{FF2B5EF4-FFF2-40B4-BE49-F238E27FC236}">
                    <a16:creationId xmlns:a16="http://schemas.microsoft.com/office/drawing/2014/main" id="{FFF3BD0F-622A-BB40-81DD-1D3CCDFE6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075737"/>
                  </p:ext>
                </p:extLst>
              </p:nvPr>
            </p:nvGraphicFramePr>
            <p:xfrm>
              <a:off x="7413996" y="-3369495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2381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2381" r="-238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97619"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97619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202439" r="-10000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202439" r="-2381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395238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6" name="TextBox 375">
            <a:extLst>
              <a:ext uri="{FF2B5EF4-FFF2-40B4-BE49-F238E27FC236}">
                <a16:creationId xmlns:a16="http://schemas.microsoft.com/office/drawing/2014/main" id="{E9E5BAD0-F56E-7644-9135-D7712272345C}"/>
              </a:ext>
            </a:extLst>
          </p:cNvPr>
          <p:cNvSpPr txBox="1"/>
          <p:nvPr/>
        </p:nvSpPr>
        <p:spPr>
          <a:xfrm>
            <a:off x="6787547" y="-1704876"/>
            <a:ext cx="6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p:sp>
        <p:nvSpPr>
          <p:cNvPr id="377" name="TextBox 376">
            <a:hlinkClick r:id="rId15" action="ppaction://hlinksldjump"/>
            <a:extLst>
              <a:ext uri="{FF2B5EF4-FFF2-40B4-BE49-F238E27FC236}">
                <a16:creationId xmlns:a16="http://schemas.microsoft.com/office/drawing/2014/main" id="{E4BEBC99-39B9-2C47-B79A-2C760DB4C257}"/>
              </a:ext>
            </a:extLst>
          </p:cNvPr>
          <p:cNvSpPr txBox="1"/>
          <p:nvPr/>
        </p:nvSpPr>
        <p:spPr>
          <a:xfrm>
            <a:off x="9389064" y="-1857432"/>
            <a:ext cx="400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A9CCCEE-8363-F149-A3F4-C06C5B6BEFE3}"/>
              </a:ext>
            </a:extLst>
          </p:cNvPr>
          <p:cNvCxnSpPr>
            <a:cxnSpLocks/>
          </p:cNvCxnSpPr>
          <p:nvPr/>
        </p:nvCxnSpPr>
        <p:spPr>
          <a:xfrm flipH="1" flipV="1">
            <a:off x="2926180" y="1631919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7A4C03B7-A978-B94E-9893-C3890EA83976}"/>
              </a:ext>
            </a:extLst>
          </p:cNvPr>
          <p:cNvSpPr/>
          <p:nvPr/>
        </p:nvSpPr>
        <p:spPr>
          <a:xfrm>
            <a:off x="3082557" y="1634933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3D5D954D-602B-E947-976F-1FCEB42B2AC0}"/>
              </a:ext>
            </a:extLst>
          </p:cNvPr>
          <p:cNvSpPr/>
          <p:nvPr/>
        </p:nvSpPr>
        <p:spPr>
          <a:xfrm>
            <a:off x="2988989" y="153885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0" name="Table 409">
                <a:extLst>
                  <a:ext uri="{FF2B5EF4-FFF2-40B4-BE49-F238E27FC236}">
                    <a16:creationId xmlns:a16="http://schemas.microsoft.com/office/drawing/2014/main" id="{C53C34DC-2957-E643-B011-5F646CEE1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649599"/>
                  </p:ext>
                </p:extLst>
              </p:nvPr>
            </p:nvGraphicFramePr>
            <p:xfrm>
              <a:off x="1083104" y="52415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0" name="Table 409">
                <a:extLst>
                  <a:ext uri="{FF2B5EF4-FFF2-40B4-BE49-F238E27FC236}">
                    <a16:creationId xmlns:a16="http://schemas.microsoft.com/office/drawing/2014/main" id="{C53C34DC-2957-E643-B011-5F646CEE1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649599"/>
                  </p:ext>
                </p:extLst>
              </p:nvPr>
            </p:nvGraphicFramePr>
            <p:xfrm>
              <a:off x="1083104" y="52415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326" r="-1176" b="-3906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104762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326" t="-204762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204762" r="-23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326" t="-402381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402381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C954C9A-998F-2F4B-9EDD-3A7BF4EC3809}"/>
              </a:ext>
            </a:extLst>
          </p:cNvPr>
          <p:cNvCxnSpPr>
            <a:cxnSpLocks/>
          </p:cNvCxnSpPr>
          <p:nvPr/>
        </p:nvCxnSpPr>
        <p:spPr>
          <a:xfrm flipH="1" flipV="1">
            <a:off x="2472258" y="1476201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E4121C7D-19F0-E442-BCE8-2E43876672D3}"/>
              </a:ext>
            </a:extLst>
          </p:cNvPr>
          <p:cNvCxnSpPr>
            <a:cxnSpLocks/>
          </p:cNvCxnSpPr>
          <p:nvPr/>
        </p:nvCxnSpPr>
        <p:spPr>
          <a:xfrm flipV="1">
            <a:off x="2780747" y="1444393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0CE7EC4-BE05-D34C-A96E-5A36CB8BE7E6}"/>
              </a:ext>
            </a:extLst>
          </p:cNvPr>
          <p:cNvCxnSpPr>
            <a:cxnSpLocks/>
          </p:cNvCxnSpPr>
          <p:nvPr/>
        </p:nvCxnSpPr>
        <p:spPr>
          <a:xfrm flipH="1">
            <a:off x="2704152" y="1732354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269A465E-588C-374A-B6CA-D8585E3EF5DD}"/>
              </a:ext>
            </a:extLst>
          </p:cNvPr>
          <p:cNvSpPr txBox="1"/>
          <p:nvPr/>
        </p:nvSpPr>
        <p:spPr>
          <a:xfrm>
            <a:off x="3157486" y="1403644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431A146-9A6F-ED43-B3ED-8013AAE6BF74}"/>
              </a:ext>
            </a:extLst>
          </p:cNvPr>
          <p:cNvSpPr txBox="1"/>
          <p:nvPr/>
        </p:nvSpPr>
        <p:spPr>
          <a:xfrm>
            <a:off x="3623974" y="1402569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46AE3F3C-C785-1544-8939-59550607A0FB}"/>
              </a:ext>
            </a:extLst>
          </p:cNvPr>
          <p:cNvCxnSpPr>
            <a:cxnSpLocks/>
          </p:cNvCxnSpPr>
          <p:nvPr/>
        </p:nvCxnSpPr>
        <p:spPr>
          <a:xfrm flipH="1" flipV="1">
            <a:off x="3943556" y="1648392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EB89727C-BFEB-2645-807B-3C2CB9742762}"/>
              </a:ext>
            </a:extLst>
          </p:cNvPr>
          <p:cNvCxnSpPr>
            <a:cxnSpLocks/>
          </p:cNvCxnSpPr>
          <p:nvPr/>
        </p:nvCxnSpPr>
        <p:spPr>
          <a:xfrm flipH="1" flipV="1">
            <a:off x="3489634" y="1492674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308BA14-ABCD-B04E-8FEE-FD442B3EB9B0}"/>
              </a:ext>
            </a:extLst>
          </p:cNvPr>
          <p:cNvCxnSpPr>
            <a:cxnSpLocks/>
          </p:cNvCxnSpPr>
          <p:nvPr/>
        </p:nvCxnSpPr>
        <p:spPr>
          <a:xfrm flipV="1">
            <a:off x="3798123" y="1460866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AA7337AE-D6D5-2B45-B893-41822E6644D6}"/>
              </a:ext>
            </a:extLst>
          </p:cNvPr>
          <p:cNvCxnSpPr>
            <a:cxnSpLocks/>
          </p:cNvCxnSpPr>
          <p:nvPr/>
        </p:nvCxnSpPr>
        <p:spPr>
          <a:xfrm flipH="1">
            <a:off x="3721528" y="1748827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6861F486-0F3A-BF4C-8ED8-428FFCD26A7E}"/>
              </a:ext>
            </a:extLst>
          </p:cNvPr>
          <p:cNvSpPr/>
          <p:nvPr/>
        </p:nvSpPr>
        <p:spPr>
          <a:xfrm>
            <a:off x="4007417" y="1568735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433" name="Right Arrow 432">
            <a:extLst>
              <a:ext uri="{FF2B5EF4-FFF2-40B4-BE49-F238E27FC236}">
                <a16:creationId xmlns:a16="http://schemas.microsoft.com/office/drawing/2014/main" id="{05AA33CC-6E94-7A47-AF2A-1D0ACC60E49E}"/>
              </a:ext>
            </a:extLst>
          </p:cNvPr>
          <p:cNvSpPr/>
          <p:nvPr/>
        </p:nvSpPr>
        <p:spPr>
          <a:xfrm>
            <a:off x="2417023" y="1651406"/>
            <a:ext cx="455037" cy="28656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958F036-278F-4442-9662-E9683AEBC09B}"/>
              </a:ext>
            </a:extLst>
          </p:cNvPr>
          <p:cNvSpPr txBox="1"/>
          <p:nvPr/>
        </p:nvSpPr>
        <p:spPr>
          <a:xfrm>
            <a:off x="4585773" y="69829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B889C8E-2AEE-2E48-9CAC-6611E7F1AB97}"/>
              </a:ext>
            </a:extLst>
          </p:cNvPr>
          <p:cNvSpPr txBox="1"/>
          <p:nvPr/>
        </p:nvSpPr>
        <p:spPr>
          <a:xfrm>
            <a:off x="4639143" y="69165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altLang="zh-Hans" dirty="0"/>
              <a:t>2x</a:t>
            </a:r>
            <a:r>
              <a:rPr lang="en-US" dirty="0"/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313337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" dur="3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2.08333E-6 0.56713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2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6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8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0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2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4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1.25E-6 0.56713 " pathEditMode="relative" rAng="0" ptsTypes="AA">
                                      <p:cBhvr>
                                        <p:cTn id="36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-4.58333E-6 0.56713 " pathEditMode="relative" rAng="0" ptsTypes="AA">
                                      <p:cBhvr>
                                        <p:cTn id="38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2.70833E-6 0.56713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2.70833E-6 0.56713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56713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1.45833E-6 0.56713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4.58333E-6 0.56713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2.08333E-6 0.56713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6.25E-7 0.56713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4.79167E-6 0.56713 " pathEditMode="relative" rAng="0" ptsTypes="AA">
                                      <p:cBhvr>
                                        <p:cTn id="54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5.55112E-17 L 4.58333E-6 0.56713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56713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0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2.5E-6 0.56713 " pathEditMode="relative" rAng="0" ptsTypes="AA">
                                      <p:cBhvr>
                                        <p:cTn id="62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4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6" dur="3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8" dur="3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0" dur="3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2" dur="3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4" dur="3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6" dur="3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8" dur="3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0" dur="3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2" dur="3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4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6" dur="3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8" dur="3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0" dur="3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2" dur="3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4.375E-6 0.56713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1.875E-6 0.56713 " pathEditMode="relative" rAng="0" ptsTypes="AA">
                                      <p:cBhvr>
                                        <p:cTn id="96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8" dur="3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00" dur="3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1.66667E-6 0.56713 " pathEditMode="relative" rAng="0" ptsTypes="AA">
                                      <p:cBhvr>
                                        <p:cTn id="102" dur="3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1.04167E-6 0.56713 " pathEditMode="relative" rAng="0" ptsTypes="AA">
                                      <p:cBhvr>
                                        <p:cTn id="104" dur="3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1.875E-6 0.56713 " pathEditMode="relative" rAng="0" ptsTypes="AA">
                                      <p:cBhvr>
                                        <p:cTn id="106" dur="3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4.375E-6 0.56713 " pathEditMode="relative" rAng="0" ptsTypes="AA">
                                      <p:cBhvr>
                                        <p:cTn id="108" dur="3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56713 " pathEditMode="relative" rAng="0" ptsTypes="AA">
                                      <p:cBhvr>
                                        <p:cTn id="110" dur="3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56713 " pathEditMode="relative" rAng="0" ptsTypes="AA">
                                      <p:cBhvr>
                                        <p:cTn id="112" dur="3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4.375E-6 0.56713 " pathEditMode="relative" rAng="0" ptsTypes="AA">
                                      <p:cBhvr>
                                        <p:cTn id="114" dur="3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16" dur="3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18" dur="3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0" dur="3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2" dur="3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4" dur="3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6" dur="3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2.91667E-6 0.56713 " pathEditMode="relative" rAng="0" ptsTypes="AA">
                                      <p:cBhvr>
                                        <p:cTn id="128" dur="3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4.375E-6 0.56713 " pathEditMode="relative" rAng="0" ptsTypes="AA">
                                      <p:cBhvr>
                                        <p:cTn id="130" dur="3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2.08333E-6 0.56713 " pathEditMode="relative" rAng="0" ptsTypes="AA">
                                      <p:cBhvr>
                                        <p:cTn id="132" dur="3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1.45833E-6 0.56713 " pathEditMode="relative" rAng="0" ptsTypes="AA">
                                      <p:cBhvr>
                                        <p:cTn id="134" dur="3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4.79167E-6 0.56713 " pathEditMode="relative" rAng="0" ptsTypes="AA">
                                      <p:cBhvr>
                                        <p:cTn id="136" dur="3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4.16667E-6 0.56713 " pathEditMode="relative" rAng="0" ptsTypes="AA">
                                      <p:cBhvr>
                                        <p:cTn id="138" dur="3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4.16667E-6 0.56713 " pathEditMode="relative" rAng="0" ptsTypes="AA">
                                      <p:cBhvr>
                                        <p:cTn id="140" dur="3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07407E-6 L 4.16667E-7 0.56713 " pathEditMode="relative" rAng="0" ptsTypes="AA">
                                      <p:cBhvr>
                                        <p:cTn id="142" dur="3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1.875E-6 0.56713 " pathEditMode="relative" rAng="0" ptsTypes="AA">
                                      <p:cBhvr>
                                        <p:cTn id="144" dur="3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-2.08333E-6 0.56713 " pathEditMode="relative" rAng="0" ptsTypes="AA">
                                      <p:cBhvr>
                                        <p:cTn id="146" dur="3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1.45833E-6 0.56713 " pathEditMode="relative" rAng="0" ptsTypes="AA">
                                      <p:cBhvr>
                                        <p:cTn id="148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4.16667E-7 0.56713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0.56713 " pathEditMode="relative" rAng="0" ptsTypes="AA">
                                      <p:cBhvr>
                                        <p:cTn id="152" dur="3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2.5E-6 0.56713 " pathEditMode="relative" rAng="0" ptsTypes="AA">
                                      <p:cBhvr>
                                        <p:cTn id="154" dur="3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1.66667E-6 0.56713 " pathEditMode="relative" rAng="0" ptsTypes="AA">
                                      <p:cBhvr>
                                        <p:cTn id="156" dur="3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58" dur="3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-3.54167E-6 0.56713 " pathEditMode="relative" rAng="0" ptsTypes="AA">
                                      <p:cBhvr>
                                        <p:cTn id="160" dur="3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2" dur="3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4" dur="3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6" dur="3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1.45833E-6 0.56713 " pathEditMode="relative" rAng="0" ptsTypes="AA">
                                      <p:cBhvr>
                                        <p:cTn id="168" dur="3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07407E-6 L 2.91667E-6 0.56713 " pathEditMode="relative" rAng="0" ptsTypes="AA">
                                      <p:cBhvr>
                                        <p:cTn id="170" dur="3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2.5E-6 0.56713 " pathEditMode="relative" rAng="0" ptsTypes="AA">
                                      <p:cBhvr>
                                        <p:cTn id="172" dur="3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-8.33333E-7 0.56713 " pathEditMode="relative" rAng="0" ptsTypes="AA">
                                      <p:cBhvr>
                                        <p:cTn id="174" dur="3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-4.16667E-7 0.56713 " pathEditMode="relative" rAng="0" ptsTypes="AA">
                                      <p:cBhvr>
                                        <p:cTn id="176" dur="3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78" dur="3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6.25E-7 0.56713 " pathEditMode="relative" rAng="0" ptsTypes="AA">
                                      <p:cBhvr>
                                        <p:cTn id="180" dur="3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82" dur="3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-1.45833E-6 0.56713 " pathEditMode="relative" rAng="0" ptsTypes="AA">
                                      <p:cBhvr>
                                        <p:cTn id="184" dur="3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2.91667E-6 0.56713 " pathEditMode="relative" rAng="0" ptsTypes="AA">
                                      <p:cBhvr>
                                        <p:cTn id="186" dur="3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2.91667E-6 0.56713 " pathEditMode="relative" rAng="0" ptsTypes="AA">
                                      <p:cBhvr>
                                        <p:cTn id="188" dur="3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6.25E-7 0.56713 " pathEditMode="relative" rAng="0" ptsTypes="AA">
                                      <p:cBhvr>
                                        <p:cTn id="190" dur="3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1.875E-6 0.56713 " pathEditMode="relative" rAng="0" ptsTypes="AA">
                                      <p:cBhvr>
                                        <p:cTn id="192" dur="3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4.375E-6 0.56713 " pathEditMode="relative" rAng="0" ptsTypes="AA">
                                      <p:cBhvr>
                                        <p:cTn id="194" dur="3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3.33333E-6 0.56713 " pathEditMode="relative" rAng="0" ptsTypes="AA">
                                      <p:cBhvr>
                                        <p:cTn id="196" dur="3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0.56713 " pathEditMode="relative" rAng="0" ptsTypes="AA">
                                      <p:cBhvr>
                                        <p:cTn id="198" dur="3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1.25E-6 0.56713 " pathEditMode="relative" rAng="0" ptsTypes="AA">
                                      <p:cBhvr>
                                        <p:cTn id="200" dur="3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1.25E-6 0.56713 " pathEditMode="relative" rAng="0" ptsTypes="AA">
                                      <p:cBhvr>
                                        <p:cTn id="202" dur="3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3.54167E-6 0.56713 " pathEditMode="relative" rAng="0" ptsTypes="AA">
                                      <p:cBhvr>
                                        <p:cTn id="204" dur="3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0.56713 " pathEditMode="relative" rAng="0" ptsTypes="AA">
                                      <p:cBhvr>
                                        <p:cTn id="206" dur="3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08" dur="3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56713 " pathEditMode="relative" rAng="0" ptsTypes="AA">
                                      <p:cBhvr>
                                        <p:cTn id="210" dur="3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3.75E-6 0.56713 " pathEditMode="relative" rAng="0" ptsTypes="AA">
                                      <p:cBhvr>
                                        <p:cTn id="212" dur="3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3.95833E-6 0.56713 " pathEditMode="relative" rAng="0" ptsTypes="AA">
                                      <p:cBhvr>
                                        <p:cTn id="214" dur="3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1.45833E-6 0.56713 " pathEditMode="relative" rAng="0" ptsTypes="AA">
                                      <p:cBhvr>
                                        <p:cTn id="216" dur="3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3.125E-6 0.56712 " pathEditMode="relative" rAng="0" ptsTypes="AA">
                                      <p:cBhvr>
                                        <p:cTn id="218" dur="3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56713 " pathEditMode="relative" rAng="0" ptsTypes="AA">
                                      <p:cBhvr>
                                        <p:cTn id="220" dur="3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2.08333E-6 0.56713 " pathEditMode="relative" rAng="0" ptsTypes="AA">
                                      <p:cBhvr>
                                        <p:cTn id="222" dur="3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-3.54167E-6 0.56713 " pathEditMode="relative" rAng="0" ptsTypes="AA">
                                      <p:cBhvr>
                                        <p:cTn id="224" dur="3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-3.75E-6 0.56713 " pathEditMode="relative" rAng="0" ptsTypes="AA">
                                      <p:cBhvr>
                                        <p:cTn id="226" dur="3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1.45833E-6 0.56713 " pathEditMode="relative" rAng="0" ptsTypes="AA">
                                      <p:cBhvr>
                                        <p:cTn id="228" dur="3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-3.125E-6 0.56713 " pathEditMode="relative" rAng="0" ptsTypes="AA">
                                      <p:cBhvr>
                                        <p:cTn id="230" dur="3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1.66667E-6 0.56712 " pathEditMode="relative" rAng="0" ptsTypes="AA">
                                      <p:cBhvr>
                                        <p:cTn id="232" dur="3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-2.91667E-6 0.56713 " pathEditMode="relative" rAng="0" ptsTypes="AA">
                                      <p:cBhvr>
                                        <p:cTn id="234" dur="3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36" dur="3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38" dur="3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0" dur="3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2" dur="3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4" dur="3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6" dur="3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8" dur="3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50" dur="3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1.875E-6 0.56713 " pathEditMode="relative" rAng="0" ptsTypes="AA">
                                      <p:cBhvr>
                                        <p:cTn id="252" dur="3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0.56713 " pathEditMode="relative" rAng="0" ptsTypes="AA">
                                      <p:cBhvr>
                                        <p:cTn id="254" dur="3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56713 " pathEditMode="relative" rAng="0" ptsTypes="AA">
                                      <p:cBhvr>
                                        <p:cTn id="256" dur="3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56713 " pathEditMode="relative" rAng="0" ptsTypes="AA">
                                      <p:cBhvr>
                                        <p:cTn id="258" dur="3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-4.79167E-6 0.56713 " pathEditMode="relative" rAng="0" ptsTypes="AA">
                                      <p:cBhvr>
                                        <p:cTn id="260" dur="3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8.33333E-7 0.56713 " pathEditMode="relative" rAng="0" ptsTypes="AA">
                                      <p:cBhvr>
                                        <p:cTn id="262" dur="3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1.66667E-6 0.56713 " pathEditMode="relative" rAng="0" ptsTypes="AA">
                                      <p:cBhvr>
                                        <p:cTn id="264" dur="3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3.95833E-6 0.56713 " pathEditMode="relative" rAng="0" ptsTypes="AA">
                                      <p:cBhvr>
                                        <p:cTn id="266" dur="3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0.56713 " pathEditMode="relative" rAng="0" ptsTypes="AA">
                                      <p:cBhvr>
                                        <p:cTn id="268" dur="3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3.75E-6 0.56713 " pathEditMode="relative" rAng="0" ptsTypes="AA">
                                      <p:cBhvr>
                                        <p:cTn id="270" dur="3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2.70833E-6 0.56713 " pathEditMode="relative" rAng="0" ptsTypes="AA">
                                      <p:cBhvr>
                                        <p:cTn id="272" dur="3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2.29167E-6 0.56713 " pathEditMode="relative" rAng="0" ptsTypes="AA">
                                      <p:cBhvr>
                                        <p:cTn id="274" dur="3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4.79167E-6 0.56713 " pathEditMode="relative" rAng="0" ptsTypes="AA">
                                      <p:cBhvr>
                                        <p:cTn id="276" dur="3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3.54167E-6 0.56713 " pathEditMode="relative" rAng="0" ptsTypes="AA">
                                      <p:cBhvr>
                                        <p:cTn id="278" dur="3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1.45833E-6 0.56712 " pathEditMode="relative" rAng="0" ptsTypes="AA">
                                      <p:cBhvr>
                                        <p:cTn id="280" dur="3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6.25E-7 0.56713 " pathEditMode="relative" rAng="0" ptsTypes="AA">
                                      <p:cBhvr>
                                        <p:cTn id="282" dur="3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4.16667E-6 0.56713 " pathEditMode="relative" rAng="0" ptsTypes="AA">
                                      <p:cBhvr>
                                        <p:cTn id="284" dur="3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3.33333E-6 0.56713 " pathEditMode="relative" rAng="0" ptsTypes="AA">
                                      <p:cBhvr>
                                        <p:cTn id="286" dur="3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2.91667E-6 0.56713 " pathEditMode="relative" rAng="0" ptsTypes="AA">
                                      <p:cBhvr>
                                        <p:cTn id="288" dur="3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-2.70833E-6 0.56713 " pathEditMode="relative" rAng="0" ptsTypes="AA">
                                      <p:cBhvr>
                                        <p:cTn id="290" dur="3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8.33333E-7 0.56713 " pathEditMode="relative" rAng="0" ptsTypes="AA">
                                      <p:cBhvr>
                                        <p:cTn id="292" dur="3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56713 " pathEditMode="relative" rAng="0" ptsTypes="AA">
                                      <p:cBhvr>
                                        <p:cTn id="294" dur="3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6.25E-7 0.56713 " pathEditMode="relative" rAng="0" ptsTypes="AA">
                                      <p:cBhvr>
                                        <p:cTn id="296" dur="3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1.875E-6 0.56713 " pathEditMode="relative" rAng="0" ptsTypes="AA">
                                      <p:cBhvr>
                                        <p:cTn id="298" dur="3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2.91667E-6 0.56713 " pathEditMode="relative" rAng="0" ptsTypes="AA">
                                      <p:cBhvr>
                                        <p:cTn id="300" dur="3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-2.08333E-6 0.56713 " pathEditMode="relative" rAng="0" ptsTypes="AA">
                                      <p:cBhvr>
                                        <p:cTn id="302" dur="3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3.75E-6 0.56713 " pathEditMode="relative" rAng="0" ptsTypes="AA">
                                      <p:cBhvr>
                                        <p:cTn id="304" dur="3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4.79167E-6 0.56713 " pathEditMode="relative" rAng="0" ptsTypes="AA">
                                      <p:cBhvr>
                                        <p:cTn id="306" dur="3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-3.75E-6 0.56713 " pathEditMode="relative" rAng="0" ptsTypes="AA">
                                      <p:cBhvr>
                                        <p:cTn id="308" dur="3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-4.375E-6 0.56712 " pathEditMode="relative" rAng="0" ptsTypes="AA">
                                      <p:cBhvr>
                                        <p:cTn id="310" dur="3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0.56713 " pathEditMode="relative" rAng="0" ptsTypes="AA">
                                      <p:cBhvr>
                                        <p:cTn id="312" dur="3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-2.91667E-6 0.56713 " pathEditMode="relative" rAng="0" ptsTypes="AA">
                                      <p:cBhvr>
                                        <p:cTn id="314" dur="3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 animBg="1"/>
      <p:bldP spid="409" grpId="0" animBg="1"/>
      <p:bldP spid="408" grpId="0" animBg="1"/>
      <p:bldP spid="407" grpId="0" animBg="1"/>
      <p:bldP spid="341" grpId="0" animBg="1"/>
      <p:bldP spid="313" grpId="0" animBg="1"/>
      <p:bldP spid="4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79" grpId="0" animBg="1"/>
      <p:bldP spid="80" grpId="0"/>
      <p:bldP spid="81" grpId="0" animBg="1"/>
      <p:bldP spid="83" grpId="0" animBg="1"/>
      <p:bldP spid="84" grpId="0" animBg="1"/>
      <p:bldP spid="85" grpId="0" animBg="1"/>
      <p:bldP spid="98" grpId="0"/>
      <p:bldP spid="105" grpId="0"/>
      <p:bldP spid="106" grpId="0"/>
      <p:bldP spid="121" grpId="0"/>
      <p:bldP spid="137" grpId="0"/>
      <p:bldP spid="138" grpId="0"/>
      <p:bldP spid="195" grpId="0" animBg="1"/>
      <p:bldP spid="205" grpId="0"/>
      <p:bldP spid="211" grpId="0" animBg="1"/>
      <p:bldP spid="212" grpId="0"/>
      <p:bldP spid="215" grpId="0" animBg="1"/>
      <p:bldP spid="216" grpId="0"/>
      <p:bldP spid="222" grpId="0"/>
      <p:bldP spid="230" grpId="0"/>
      <p:bldP spid="233" grpId="0"/>
      <p:bldP spid="235" grpId="0" animBg="1"/>
      <p:bldP spid="236" grpId="0"/>
      <p:bldP spid="241" grpId="0" animBg="1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4" grpId="0"/>
      <p:bldP spid="255" grpId="0"/>
      <p:bldP spid="256" grpId="0"/>
      <p:bldP spid="258" grpId="0"/>
      <p:bldP spid="259" grpId="0"/>
      <p:bldP spid="260" grpId="0"/>
      <p:bldP spid="262" grpId="0" animBg="1"/>
      <p:bldP spid="264" grpId="0"/>
      <p:bldP spid="290" grpId="0" animBg="1"/>
      <p:bldP spid="291" grpId="0"/>
      <p:bldP spid="297" grpId="0" animBg="1"/>
      <p:bldP spid="298" grpId="0"/>
      <p:bldP spid="301" grpId="0" animBg="1"/>
      <p:bldP spid="302" grpId="0"/>
      <p:bldP spid="304" grpId="0" animBg="1"/>
      <p:bldP spid="312" grpId="0"/>
      <p:bldP spid="314" grpId="0" animBg="1"/>
      <p:bldP spid="315" grpId="0"/>
      <p:bldP spid="329" grpId="0" animBg="1"/>
      <p:bldP spid="330" grpId="0"/>
      <p:bldP spid="331" grpId="0" animBg="1"/>
      <p:bldP spid="332" grpId="0"/>
      <p:bldP spid="337" grpId="0"/>
      <p:bldP spid="338" grpId="0"/>
      <p:bldP spid="339" grpId="0"/>
      <p:bldP spid="344" grpId="0" animBg="1"/>
      <p:bldP spid="345" grpId="0"/>
      <p:bldP spid="348" grpId="0" animBg="1"/>
      <p:bldP spid="349" grpId="0"/>
      <p:bldP spid="351" grpId="0"/>
      <p:bldP spid="352" grpId="0"/>
      <p:bldP spid="354" grpId="0" animBg="1"/>
      <p:bldP spid="372" grpId="0"/>
      <p:bldP spid="374" grpId="0"/>
      <p:bldP spid="376" grpId="0"/>
      <p:bldP spid="377" grpId="0"/>
      <p:bldP spid="400" grpId="0" animBg="1"/>
      <p:bldP spid="401" grpId="0"/>
      <p:bldP spid="420" grpId="0"/>
      <p:bldP spid="421" grpId="0"/>
      <p:bldP spid="427" grpId="0"/>
      <p:bldP spid="433" grpId="0" animBg="1"/>
      <p:bldP spid="156" grpId="0"/>
      <p:bldP spid="1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3ED03F-7C16-F244-9DD0-93C83FC4A20F}"/>
                  </a:ext>
                </a:extLst>
              </p:cNvPr>
              <p:cNvSpPr txBox="1"/>
              <p:nvPr/>
            </p:nvSpPr>
            <p:spPr>
              <a:xfrm>
                <a:off x="2736371" y="1528752"/>
                <a:ext cx="7620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Hans" sz="2400" b="1" dirty="0"/>
              </a:p>
              <a:p>
                <a:endParaRPr lang="en-US" sz="2400" b="1" dirty="0"/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endParaRPr lang="en-US" altLang="zh-Hans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altLang="zh-Han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3ED03F-7C16-F244-9DD0-93C83FC4A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371" y="1528752"/>
                <a:ext cx="762000" cy="3416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39DB03-7191-B44C-8DB0-AFFA1F09BCCD}"/>
              </a:ext>
            </a:extLst>
          </p:cNvPr>
          <p:cNvCxnSpPr>
            <a:cxnSpLocks/>
          </p:cNvCxnSpPr>
          <p:nvPr/>
        </p:nvCxnSpPr>
        <p:spPr>
          <a:xfrm>
            <a:off x="3391691" y="1894512"/>
            <a:ext cx="2453640" cy="1327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37D9E0-E8E1-4248-85A2-D3A0F5E0BD69}"/>
              </a:ext>
            </a:extLst>
          </p:cNvPr>
          <p:cNvCxnSpPr>
            <a:cxnSpLocks/>
          </p:cNvCxnSpPr>
          <p:nvPr/>
        </p:nvCxnSpPr>
        <p:spPr>
          <a:xfrm>
            <a:off x="3391691" y="2558092"/>
            <a:ext cx="2453640" cy="6991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63BBF5-445E-BC4A-8A07-3C42A87E36DA}"/>
              </a:ext>
            </a:extLst>
          </p:cNvPr>
          <p:cNvCxnSpPr>
            <a:cxnSpLocks/>
          </p:cNvCxnSpPr>
          <p:nvPr/>
        </p:nvCxnSpPr>
        <p:spPr>
          <a:xfrm flipV="1">
            <a:off x="3391691" y="3412172"/>
            <a:ext cx="2453640" cy="13627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5CAC0D-3A17-9243-93CC-743726F3C547}"/>
                  </a:ext>
                </a:extLst>
              </p:cNvPr>
              <p:cNvSpPr txBox="1"/>
              <p:nvPr/>
            </p:nvSpPr>
            <p:spPr>
              <a:xfrm>
                <a:off x="4199411" y="2155378"/>
                <a:ext cx="762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Han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Hans" sz="20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altLang="zh-Han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5CAC0D-3A17-9243-93CC-743726F3C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11" y="2155378"/>
                <a:ext cx="762000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EEBE79-96BE-CB43-A721-EFA7FB6F9016}"/>
              </a:ext>
            </a:extLst>
          </p:cNvPr>
          <p:cNvSpPr/>
          <p:nvPr/>
        </p:nvSpPr>
        <p:spPr>
          <a:xfrm>
            <a:off x="5875811" y="3079154"/>
            <a:ext cx="548640" cy="476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+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572858-E6BA-7D42-A33C-FD39F61BD27D}"/>
              </a:ext>
            </a:extLst>
          </p:cNvPr>
          <p:cNvCxnSpPr>
            <a:cxnSpLocks/>
          </p:cNvCxnSpPr>
          <p:nvPr/>
        </p:nvCxnSpPr>
        <p:spPr>
          <a:xfrm>
            <a:off x="6523943" y="3317413"/>
            <a:ext cx="15093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1E2FE5-E8B1-914E-A448-1A53DF8C172F}"/>
              </a:ext>
            </a:extLst>
          </p:cNvPr>
          <p:cNvSpPr/>
          <p:nvPr/>
        </p:nvSpPr>
        <p:spPr>
          <a:xfrm>
            <a:off x="5921531" y="2351711"/>
            <a:ext cx="426720" cy="39891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084294-19A2-154B-8F7F-C33B01F4E093}"/>
              </a:ext>
            </a:extLst>
          </p:cNvPr>
          <p:cNvCxnSpPr>
            <a:cxnSpLocks/>
          </p:cNvCxnSpPr>
          <p:nvPr/>
        </p:nvCxnSpPr>
        <p:spPr>
          <a:xfrm>
            <a:off x="6134891" y="2765870"/>
            <a:ext cx="0" cy="2980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B2CEA40-7269-9246-BE60-D046B5284DD1}"/>
              </a:ext>
            </a:extLst>
          </p:cNvPr>
          <p:cNvSpPr txBox="1"/>
          <p:nvPr/>
        </p:nvSpPr>
        <p:spPr>
          <a:xfrm>
            <a:off x="7033333" y="2765870"/>
            <a:ext cx="33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6EBDBB-E5BD-FF46-A057-AE6B2A6D58F6}"/>
                  </a:ext>
                </a:extLst>
              </p:cNvPr>
              <p:cNvSpPr txBox="1"/>
              <p:nvPr/>
            </p:nvSpPr>
            <p:spPr>
              <a:xfrm>
                <a:off x="7964266" y="2995602"/>
                <a:ext cx="10820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6EBDBB-E5BD-FF46-A057-AE6B2A6D5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266" y="2995602"/>
                <a:ext cx="1082040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C7A7EA6-3034-B144-8A59-6BF9DB5E9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586" y="175708"/>
            <a:ext cx="4943353" cy="18857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E25CE38-6323-AD44-AC96-A176DEFC9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266" y="5423931"/>
            <a:ext cx="4287795" cy="143406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FD3AD4D-7C20-F048-B2EB-E4612E10418B}"/>
              </a:ext>
            </a:extLst>
          </p:cNvPr>
          <p:cNvSpPr/>
          <p:nvPr/>
        </p:nvSpPr>
        <p:spPr>
          <a:xfrm>
            <a:off x="0" y="5423931"/>
            <a:ext cx="8033278" cy="1434069"/>
          </a:xfrm>
          <a:prstGeom prst="rect">
            <a:avLst/>
          </a:prstGeom>
          <a:solidFill>
            <a:srgbClr val="010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1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>
            <a:extLst>
              <a:ext uri="{FF2B5EF4-FFF2-40B4-BE49-F238E27FC236}">
                <a16:creationId xmlns:a16="http://schemas.microsoft.com/office/drawing/2014/main" id="{1F4D9EB8-AA62-9841-A276-F8A0F0D29655}"/>
              </a:ext>
            </a:extLst>
          </p:cNvPr>
          <p:cNvSpPr/>
          <p:nvPr/>
        </p:nvSpPr>
        <p:spPr>
          <a:xfrm>
            <a:off x="4099933" y="1651406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5D8D3FC-711D-384B-8026-AEDA0F503808}"/>
              </a:ext>
            </a:extLst>
          </p:cNvPr>
          <p:cNvSpPr/>
          <p:nvPr/>
        </p:nvSpPr>
        <p:spPr>
          <a:xfrm>
            <a:off x="4053579" y="21954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92634C1A-75BD-9143-9315-3037BC7014E3}"/>
              </a:ext>
            </a:extLst>
          </p:cNvPr>
          <p:cNvSpPr/>
          <p:nvPr/>
        </p:nvSpPr>
        <p:spPr>
          <a:xfrm>
            <a:off x="4024061" y="3146990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36FE2A69-EC16-C14F-9685-51BAF5C9CDE7}"/>
              </a:ext>
            </a:extLst>
          </p:cNvPr>
          <p:cNvSpPr/>
          <p:nvPr/>
        </p:nvSpPr>
        <p:spPr>
          <a:xfrm>
            <a:off x="3128911" y="31262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F9949081-FD4B-2A4F-967F-39CFAE01AC83}"/>
              </a:ext>
            </a:extLst>
          </p:cNvPr>
          <p:cNvSpPr/>
          <p:nvPr/>
        </p:nvSpPr>
        <p:spPr>
          <a:xfrm>
            <a:off x="3793051" y="6134150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2FE3681-0546-0644-B125-B900AF917F3A}"/>
              </a:ext>
            </a:extLst>
          </p:cNvPr>
          <p:cNvSpPr/>
          <p:nvPr/>
        </p:nvSpPr>
        <p:spPr>
          <a:xfrm>
            <a:off x="2284494" y="603732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Rounded Rectangle 7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A5700B-BAB3-224E-9096-56BEBA98CFB7}"/>
              </a:ext>
            </a:extLst>
          </p:cNvPr>
          <p:cNvSpPr/>
          <p:nvPr/>
        </p:nvSpPr>
        <p:spPr>
          <a:xfrm>
            <a:off x="5309745" y="5386789"/>
            <a:ext cx="1143000" cy="4714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E575B5-CC1A-3649-A30B-24FF6B18AF80}"/>
              </a:ext>
            </a:extLst>
          </p:cNvPr>
          <p:cNvSpPr/>
          <p:nvPr/>
        </p:nvSpPr>
        <p:spPr>
          <a:xfrm>
            <a:off x="3442845" y="540347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5B8DA26-4350-004C-A384-2FC7E6CBFD56}"/>
              </a:ext>
            </a:extLst>
          </p:cNvPr>
          <p:cNvSpPr/>
          <p:nvPr/>
        </p:nvSpPr>
        <p:spPr>
          <a:xfrm>
            <a:off x="7161110" y="5386789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B6B7390-BFC5-814C-8827-89324D61FB37}"/>
              </a:ext>
            </a:extLst>
          </p:cNvPr>
          <p:cNvSpPr/>
          <p:nvPr/>
        </p:nvSpPr>
        <p:spPr>
          <a:xfrm>
            <a:off x="3442845" y="425986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81B955-25BD-DF48-8A8C-D693CB6DFADF}"/>
              </a:ext>
            </a:extLst>
          </p:cNvPr>
          <p:cNvSpPr/>
          <p:nvPr/>
        </p:nvSpPr>
        <p:spPr>
          <a:xfrm>
            <a:off x="5309745" y="4259862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37C1936-9B12-6442-B9D3-A0EE88E2F4A6}"/>
              </a:ext>
            </a:extLst>
          </p:cNvPr>
          <p:cNvSpPr/>
          <p:nvPr/>
        </p:nvSpPr>
        <p:spPr>
          <a:xfrm>
            <a:off x="7176645" y="4259861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999E07-F82A-274B-848C-2D22FAF66CD1}"/>
              </a:ext>
            </a:extLst>
          </p:cNvPr>
          <p:cNvSpPr txBox="1"/>
          <p:nvPr/>
        </p:nvSpPr>
        <p:spPr>
          <a:xfrm>
            <a:off x="1964088" y="4731348"/>
            <a:ext cx="152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</a:t>
            </a:r>
          </a:p>
        </p:txBody>
      </p:sp>
      <p:sp>
        <p:nvSpPr>
          <p:cNvPr id="79" name="Double Brace 78">
            <a:extLst>
              <a:ext uri="{FF2B5EF4-FFF2-40B4-BE49-F238E27FC236}">
                <a16:creationId xmlns:a16="http://schemas.microsoft.com/office/drawing/2014/main" id="{05605850-0A7F-4343-8CB9-460A6F065160}"/>
              </a:ext>
            </a:extLst>
          </p:cNvPr>
          <p:cNvSpPr/>
          <p:nvPr/>
        </p:nvSpPr>
        <p:spPr>
          <a:xfrm>
            <a:off x="2055858" y="1760870"/>
            <a:ext cx="3643311" cy="1301979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37649A-EEEB-CB43-938A-55F7A3E26CC9}"/>
              </a:ext>
            </a:extLst>
          </p:cNvPr>
          <p:cNvSpPr txBox="1"/>
          <p:nvPr/>
        </p:nvSpPr>
        <p:spPr>
          <a:xfrm>
            <a:off x="855711" y="2146859"/>
            <a:ext cx="110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C91AF7C-9DAC-154E-9688-313F3DD1BC53}"/>
              </a:ext>
            </a:extLst>
          </p:cNvPr>
          <p:cNvSpPr/>
          <p:nvPr/>
        </p:nvSpPr>
        <p:spPr>
          <a:xfrm>
            <a:off x="2434479" y="1854025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437CA56-1F01-4045-ABD1-E1F90BDB0F90}"/>
              </a:ext>
            </a:extLst>
          </p:cNvPr>
          <p:cNvSpPr/>
          <p:nvPr/>
        </p:nvSpPr>
        <p:spPr>
          <a:xfrm>
            <a:off x="2434479" y="252496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AF0D25F-651E-7C42-BEB7-7F2ACA6BAC12}"/>
              </a:ext>
            </a:extLst>
          </p:cNvPr>
          <p:cNvSpPr/>
          <p:nvPr/>
        </p:nvSpPr>
        <p:spPr>
          <a:xfrm>
            <a:off x="3381027" y="184659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9511736-F9DE-004C-B068-067F26F179C7}"/>
              </a:ext>
            </a:extLst>
          </p:cNvPr>
          <p:cNvSpPr/>
          <p:nvPr/>
        </p:nvSpPr>
        <p:spPr>
          <a:xfrm>
            <a:off x="3381027" y="2517541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A1B63C0-1A04-1246-BD1F-B0C391AE3D51}"/>
              </a:ext>
            </a:extLst>
          </p:cNvPr>
          <p:cNvCxnSpPr/>
          <p:nvPr/>
        </p:nvCxnSpPr>
        <p:spPr>
          <a:xfrm flipV="1">
            <a:off x="3691776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924DD71-5482-534F-BB2F-839A51F5914F}"/>
              </a:ext>
            </a:extLst>
          </p:cNvPr>
          <p:cNvSpPr txBox="1"/>
          <p:nvPr/>
        </p:nvSpPr>
        <p:spPr>
          <a:xfrm>
            <a:off x="4606882" y="30484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C492FA-09C3-6147-8256-C1526696624A}"/>
              </a:ext>
            </a:extLst>
          </p:cNvPr>
          <p:cNvCxnSpPr>
            <a:cxnSpLocks/>
          </p:cNvCxnSpPr>
          <p:nvPr/>
        </p:nvCxnSpPr>
        <p:spPr>
          <a:xfrm flipV="1">
            <a:off x="3162429" y="1953470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644849-DC3D-7748-8456-B4885D743C34}"/>
              </a:ext>
            </a:extLst>
          </p:cNvPr>
          <p:cNvSpPr txBox="1"/>
          <p:nvPr/>
        </p:nvSpPr>
        <p:spPr>
          <a:xfrm>
            <a:off x="4586815" y="1748672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9065C2-1785-764D-8EBE-758CAADC19D8}"/>
              </a:ext>
            </a:extLst>
          </p:cNvPr>
          <p:cNvSpPr txBox="1"/>
          <p:nvPr/>
        </p:nvSpPr>
        <p:spPr>
          <a:xfrm>
            <a:off x="4588450" y="239565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EA1B4F2-01E9-F041-BC89-C7B0C07E3BC5}"/>
              </a:ext>
            </a:extLst>
          </p:cNvPr>
          <p:cNvCxnSpPr>
            <a:cxnSpLocks/>
          </p:cNvCxnSpPr>
          <p:nvPr/>
        </p:nvCxnSpPr>
        <p:spPr>
          <a:xfrm flipV="1">
            <a:off x="2753068" y="2165643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FBF06E-B7C7-7E40-92C1-C1B4E6E901F1}"/>
              </a:ext>
            </a:extLst>
          </p:cNvPr>
          <p:cNvCxnSpPr>
            <a:cxnSpLocks/>
          </p:cNvCxnSpPr>
          <p:nvPr/>
        </p:nvCxnSpPr>
        <p:spPr>
          <a:xfrm flipH="1" flipV="1">
            <a:off x="3973936" y="4743381"/>
            <a:ext cx="8278" cy="6172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FC94C85-7202-CE48-838F-070AD790EE4E}"/>
              </a:ext>
            </a:extLst>
          </p:cNvPr>
          <p:cNvCxnSpPr>
            <a:cxnSpLocks/>
          </p:cNvCxnSpPr>
          <p:nvPr/>
        </p:nvCxnSpPr>
        <p:spPr>
          <a:xfrm flipV="1">
            <a:off x="7154641" y="1923207"/>
            <a:ext cx="0" cy="1340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EE2FBC7-756E-AA4C-904A-856159243205}"/>
              </a:ext>
            </a:extLst>
          </p:cNvPr>
          <p:cNvSpPr txBox="1"/>
          <p:nvPr/>
        </p:nvSpPr>
        <p:spPr>
          <a:xfrm>
            <a:off x="3181085" y="5963703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55AF416-B359-4444-B7D7-82BC6BADBE5A}"/>
              </a:ext>
            </a:extLst>
          </p:cNvPr>
          <p:cNvCxnSpPr/>
          <p:nvPr/>
        </p:nvCxnSpPr>
        <p:spPr>
          <a:xfrm>
            <a:off x="45858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E7936EB-6BF4-8743-99FC-057BC180BD69}"/>
              </a:ext>
            </a:extLst>
          </p:cNvPr>
          <p:cNvCxnSpPr/>
          <p:nvPr/>
        </p:nvCxnSpPr>
        <p:spPr>
          <a:xfrm>
            <a:off x="45810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29DAB0-0418-3646-9326-6B5C7F140431}"/>
              </a:ext>
            </a:extLst>
          </p:cNvPr>
          <p:cNvCxnSpPr/>
          <p:nvPr/>
        </p:nvCxnSpPr>
        <p:spPr>
          <a:xfrm>
            <a:off x="4581081" y="4380564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8CA5E9-31B4-6740-BB1B-1123C464CAC1}"/>
              </a:ext>
            </a:extLst>
          </p:cNvPr>
          <p:cNvCxnSpPr/>
          <p:nvPr/>
        </p:nvCxnSpPr>
        <p:spPr>
          <a:xfrm>
            <a:off x="4590605" y="459011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8D2AB6-4F9B-7547-AA97-C49FD90E4F28}"/>
              </a:ext>
            </a:extLst>
          </p:cNvPr>
          <p:cNvCxnSpPr/>
          <p:nvPr/>
        </p:nvCxnSpPr>
        <p:spPr>
          <a:xfrm>
            <a:off x="6452745" y="5495599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4214719-0616-7046-A75F-7E3B3720D714}"/>
              </a:ext>
            </a:extLst>
          </p:cNvPr>
          <p:cNvCxnSpPr/>
          <p:nvPr/>
        </p:nvCxnSpPr>
        <p:spPr>
          <a:xfrm>
            <a:off x="6447981" y="5705151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874F428-9438-014E-97EB-FB77BD9D8DD6}"/>
              </a:ext>
            </a:extLst>
          </p:cNvPr>
          <p:cNvCxnSpPr/>
          <p:nvPr/>
        </p:nvCxnSpPr>
        <p:spPr>
          <a:xfrm>
            <a:off x="6447981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8C39E4E-4DE7-C848-B216-237B84EAC6BC}"/>
              </a:ext>
            </a:extLst>
          </p:cNvPr>
          <p:cNvCxnSpPr/>
          <p:nvPr/>
        </p:nvCxnSpPr>
        <p:spPr>
          <a:xfrm>
            <a:off x="6443217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4909C67-A86A-EC4C-83EB-33B19C25A0C0}"/>
              </a:ext>
            </a:extLst>
          </p:cNvPr>
          <p:cNvCxnSpPr/>
          <p:nvPr/>
        </p:nvCxnSpPr>
        <p:spPr>
          <a:xfrm>
            <a:off x="8319645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E0FD79-90E7-BF46-8641-D1F7C4C31FCF}"/>
              </a:ext>
            </a:extLst>
          </p:cNvPr>
          <p:cNvCxnSpPr/>
          <p:nvPr/>
        </p:nvCxnSpPr>
        <p:spPr>
          <a:xfrm>
            <a:off x="8314881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E450A8-928D-3B4E-A221-D64D5FD7D140}"/>
              </a:ext>
            </a:extLst>
          </p:cNvPr>
          <p:cNvCxnSpPr/>
          <p:nvPr/>
        </p:nvCxnSpPr>
        <p:spPr>
          <a:xfrm>
            <a:off x="83196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856A34-F91B-E148-B263-721D12BC2429}"/>
              </a:ext>
            </a:extLst>
          </p:cNvPr>
          <p:cNvCxnSpPr/>
          <p:nvPr/>
        </p:nvCxnSpPr>
        <p:spPr>
          <a:xfrm>
            <a:off x="83148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53E37-9558-4E43-B776-CFA907A01FEF}"/>
              </a:ext>
            </a:extLst>
          </p:cNvPr>
          <p:cNvSpPr txBox="1"/>
          <p:nvPr/>
        </p:nvSpPr>
        <p:spPr>
          <a:xfrm>
            <a:off x="9389064" y="5399438"/>
            <a:ext cx="78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EF0B87-805D-C64E-A3F6-99327CE8AE5D}"/>
              </a:ext>
            </a:extLst>
          </p:cNvPr>
          <p:cNvSpPr txBox="1"/>
          <p:nvPr/>
        </p:nvSpPr>
        <p:spPr>
          <a:xfrm>
            <a:off x="9389064" y="4313307"/>
            <a:ext cx="79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999F4FA-8C5C-6543-83CD-8BFD2AE51657}"/>
              </a:ext>
            </a:extLst>
          </p:cNvPr>
          <p:cNvCxnSpPr/>
          <p:nvPr/>
        </p:nvCxnSpPr>
        <p:spPr>
          <a:xfrm flipV="1">
            <a:off x="2786547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202493EE-AA8C-AC4F-86EE-5E49CE0A2301}"/>
              </a:ext>
            </a:extLst>
          </p:cNvPr>
          <p:cNvCxnSpPr>
            <a:cxnSpLocks/>
          </p:cNvCxnSpPr>
          <p:nvPr/>
        </p:nvCxnSpPr>
        <p:spPr>
          <a:xfrm>
            <a:off x="2784166" y="3577796"/>
            <a:ext cx="1413603" cy="63920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7C7ACD5-DBFA-5343-B042-76E5479EED50}"/>
              </a:ext>
            </a:extLst>
          </p:cNvPr>
          <p:cNvCxnSpPr/>
          <p:nvPr/>
        </p:nvCxnSpPr>
        <p:spPr>
          <a:xfrm flipH="1">
            <a:off x="4000057" y="50636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C341EDBB-D439-4A4E-90DE-BBBFBA1F82D5}"/>
              </a:ext>
            </a:extLst>
          </p:cNvPr>
          <p:cNvSpPr/>
          <p:nvPr/>
        </p:nvSpPr>
        <p:spPr>
          <a:xfrm>
            <a:off x="4311758" y="49409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7086C5A-567E-EA4E-981D-6F26DB5EF1A9}"/>
              </a:ext>
            </a:extLst>
          </p:cNvPr>
          <p:cNvCxnSpPr/>
          <p:nvPr/>
        </p:nvCxnSpPr>
        <p:spPr>
          <a:xfrm flipV="1">
            <a:off x="3155317" y="2035767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EEAC5C0-A431-F849-B5B3-6040BB101E2C}"/>
              </a:ext>
            </a:extLst>
          </p:cNvPr>
          <p:cNvCxnSpPr>
            <a:cxnSpLocks/>
          </p:cNvCxnSpPr>
          <p:nvPr/>
        </p:nvCxnSpPr>
        <p:spPr>
          <a:xfrm flipV="1">
            <a:off x="3160199" y="260595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1D8DEA9-4B79-CD4A-8D74-B595D95756F9}"/>
              </a:ext>
            </a:extLst>
          </p:cNvPr>
          <p:cNvCxnSpPr/>
          <p:nvPr/>
        </p:nvCxnSpPr>
        <p:spPr>
          <a:xfrm flipV="1">
            <a:off x="3153087" y="268825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0230CA9-9DFA-B949-BE5A-4C3D289815CA}"/>
              </a:ext>
            </a:extLst>
          </p:cNvPr>
          <p:cNvCxnSpPr>
            <a:cxnSpLocks/>
          </p:cNvCxnSpPr>
          <p:nvPr/>
        </p:nvCxnSpPr>
        <p:spPr>
          <a:xfrm flipV="1">
            <a:off x="4115975" y="1949756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04CFF19-B759-3D40-818E-B31799CA8672}"/>
              </a:ext>
            </a:extLst>
          </p:cNvPr>
          <p:cNvCxnSpPr/>
          <p:nvPr/>
        </p:nvCxnSpPr>
        <p:spPr>
          <a:xfrm flipV="1">
            <a:off x="4108863" y="2032053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CFDEF931-B391-0E4F-8824-FBD73999EB6C}"/>
              </a:ext>
            </a:extLst>
          </p:cNvPr>
          <p:cNvCxnSpPr>
            <a:cxnSpLocks/>
          </p:cNvCxnSpPr>
          <p:nvPr/>
        </p:nvCxnSpPr>
        <p:spPr>
          <a:xfrm flipV="1">
            <a:off x="4132429" y="259312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A60D9AB-7944-8B48-822E-6846E816C967}"/>
              </a:ext>
            </a:extLst>
          </p:cNvPr>
          <p:cNvCxnSpPr/>
          <p:nvPr/>
        </p:nvCxnSpPr>
        <p:spPr>
          <a:xfrm flipV="1">
            <a:off x="4125317" y="267542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A41A9E6-6289-4640-869B-76CA29A0E657}"/>
              </a:ext>
            </a:extLst>
          </p:cNvPr>
          <p:cNvSpPr/>
          <p:nvPr/>
        </p:nvSpPr>
        <p:spPr>
          <a:xfrm>
            <a:off x="4257515" y="4888904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1AB21C9-96D5-9942-A260-C27EE288AEB8}"/>
              </a:ext>
            </a:extLst>
          </p:cNvPr>
          <p:cNvCxnSpPr>
            <a:cxnSpLocks/>
          </p:cNvCxnSpPr>
          <p:nvPr/>
        </p:nvCxnSpPr>
        <p:spPr>
          <a:xfrm flipV="1">
            <a:off x="5862037" y="4760849"/>
            <a:ext cx="1" cy="581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0DB6E7-2C5F-3849-88D0-7D5A73228492}"/>
              </a:ext>
            </a:extLst>
          </p:cNvPr>
          <p:cNvCxnSpPr/>
          <p:nvPr/>
        </p:nvCxnSpPr>
        <p:spPr>
          <a:xfrm flipH="1">
            <a:off x="5888158" y="50931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43191EF-300E-5E4B-855D-CFB20187000F}"/>
              </a:ext>
            </a:extLst>
          </p:cNvPr>
          <p:cNvSpPr/>
          <p:nvPr/>
        </p:nvSpPr>
        <p:spPr>
          <a:xfrm>
            <a:off x="6199859" y="49704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FEE29E7-A695-C243-A370-F20801F02B06}"/>
              </a:ext>
            </a:extLst>
          </p:cNvPr>
          <p:cNvSpPr/>
          <p:nvPr/>
        </p:nvSpPr>
        <p:spPr>
          <a:xfrm>
            <a:off x="6145616" y="4906372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95311607-4235-D745-A0DD-B62CDD0068F7}"/>
              </a:ext>
            </a:extLst>
          </p:cNvPr>
          <p:cNvCxnSpPr>
            <a:cxnSpLocks/>
          </p:cNvCxnSpPr>
          <p:nvPr/>
        </p:nvCxnSpPr>
        <p:spPr>
          <a:xfrm flipV="1">
            <a:off x="7748146" y="4756635"/>
            <a:ext cx="0" cy="60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E44EA44-8958-0944-94A3-585E72A0F534}"/>
              </a:ext>
            </a:extLst>
          </p:cNvPr>
          <p:cNvCxnSpPr>
            <a:cxnSpLocks/>
          </p:cNvCxnSpPr>
          <p:nvPr/>
        </p:nvCxnSpPr>
        <p:spPr>
          <a:xfrm flipH="1">
            <a:off x="7749787" y="5091390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514BC2AE-BF8A-1546-9C10-63AE13D24E4B}"/>
              </a:ext>
            </a:extLst>
          </p:cNvPr>
          <p:cNvSpPr/>
          <p:nvPr/>
        </p:nvSpPr>
        <p:spPr>
          <a:xfrm>
            <a:off x="8061488" y="4968595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2432178-E604-C548-9BD8-5B7D1D6B417E}"/>
              </a:ext>
            </a:extLst>
          </p:cNvPr>
          <p:cNvSpPr/>
          <p:nvPr/>
        </p:nvSpPr>
        <p:spPr>
          <a:xfrm>
            <a:off x="8007245" y="490456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B1EC220-53D8-5A45-A778-164C0F4BC5AF}"/>
              </a:ext>
            </a:extLst>
          </p:cNvPr>
          <p:cNvCxnSpPr/>
          <p:nvPr/>
        </p:nvCxnSpPr>
        <p:spPr>
          <a:xfrm flipH="1">
            <a:off x="2808434" y="324295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87BFB16-3D2E-2E40-AE03-CA4E0B1AEC6E}"/>
              </a:ext>
            </a:extLst>
          </p:cNvPr>
          <p:cNvSpPr/>
          <p:nvPr/>
        </p:nvSpPr>
        <p:spPr>
          <a:xfrm>
            <a:off x="3034429" y="3048650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695A57E-72F7-D447-A4B7-9C77DAEF8446}"/>
              </a:ext>
            </a:extLst>
          </p:cNvPr>
          <p:cNvCxnSpPr/>
          <p:nvPr/>
        </p:nvCxnSpPr>
        <p:spPr>
          <a:xfrm flipH="1">
            <a:off x="3701550" y="3263270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E1607B0-8270-9342-A378-B2DF87E2AD4E}"/>
              </a:ext>
            </a:extLst>
          </p:cNvPr>
          <p:cNvSpPr/>
          <p:nvPr/>
        </p:nvSpPr>
        <p:spPr>
          <a:xfrm>
            <a:off x="3940758" y="306763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8CD449D-818E-504E-A0A3-F76CDCBBD1AB}"/>
              </a:ext>
            </a:extLst>
          </p:cNvPr>
          <p:cNvCxnSpPr/>
          <p:nvPr/>
        </p:nvCxnSpPr>
        <p:spPr>
          <a:xfrm flipH="1">
            <a:off x="3730227" y="2308293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2BA48F9-AFF0-814E-8DB7-DBC570ACD685}"/>
              </a:ext>
            </a:extLst>
          </p:cNvPr>
          <p:cNvSpPr/>
          <p:nvPr/>
        </p:nvSpPr>
        <p:spPr>
          <a:xfrm>
            <a:off x="3969640" y="211244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25D0556-DFDA-6244-9114-DFFE6AE16B33}"/>
              </a:ext>
            </a:extLst>
          </p:cNvPr>
          <p:cNvCxnSpPr/>
          <p:nvPr/>
        </p:nvCxnSpPr>
        <p:spPr>
          <a:xfrm flipH="1">
            <a:off x="2758234" y="2322345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E55D8A01-81FA-5041-9F48-1D10E06CD9C2}"/>
              </a:ext>
            </a:extLst>
          </p:cNvPr>
          <p:cNvSpPr/>
          <p:nvPr/>
        </p:nvSpPr>
        <p:spPr>
          <a:xfrm>
            <a:off x="3073898" y="2221615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F4992BC-1B15-7640-8587-8410ABC20089}"/>
              </a:ext>
            </a:extLst>
          </p:cNvPr>
          <p:cNvSpPr/>
          <p:nvPr/>
        </p:nvSpPr>
        <p:spPr>
          <a:xfrm>
            <a:off x="2991367" y="213802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374A9B0-1424-6A4B-A0A0-377493F62661}"/>
              </a:ext>
            </a:extLst>
          </p:cNvPr>
          <p:cNvCxnSpPr>
            <a:cxnSpLocks/>
          </p:cNvCxnSpPr>
          <p:nvPr/>
        </p:nvCxnSpPr>
        <p:spPr>
          <a:xfrm flipH="1">
            <a:off x="7207191" y="2386013"/>
            <a:ext cx="62401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A32FB101-D54F-CD4C-8D7F-FF38E18958F9}"/>
              </a:ext>
            </a:extLst>
          </p:cNvPr>
          <p:cNvSpPr/>
          <p:nvPr/>
        </p:nvSpPr>
        <p:spPr>
          <a:xfrm>
            <a:off x="7931909" y="2075940"/>
            <a:ext cx="596993" cy="5847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500B0F1-FD2F-9145-AB4D-3742BE9FA1E8}"/>
              </a:ext>
            </a:extLst>
          </p:cNvPr>
          <p:cNvSpPr/>
          <p:nvPr/>
        </p:nvSpPr>
        <p:spPr>
          <a:xfrm>
            <a:off x="8006744" y="2108668"/>
            <a:ext cx="413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59AFFAB-D7AD-7D4A-8ADD-856C60602486}"/>
              </a:ext>
            </a:extLst>
          </p:cNvPr>
          <p:cNvSpPr txBox="1"/>
          <p:nvPr/>
        </p:nvSpPr>
        <p:spPr>
          <a:xfrm>
            <a:off x="5052142" y="5958870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26C807D-7A39-9E45-83CF-D1F4FCB43135}"/>
              </a:ext>
            </a:extLst>
          </p:cNvPr>
          <p:cNvSpPr txBox="1"/>
          <p:nvPr/>
        </p:nvSpPr>
        <p:spPr>
          <a:xfrm>
            <a:off x="6922958" y="597961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EA2E5CB-20A0-004B-B32B-64C3D0AC2CF8}"/>
              </a:ext>
            </a:extLst>
          </p:cNvPr>
          <p:cNvSpPr txBox="1"/>
          <p:nvPr/>
        </p:nvSpPr>
        <p:spPr>
          <a:xfrm>
            <a:off x="3174893" y="509202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7100EDF-C062-664A-82E7-51A8F9F8FA4A}"/>
              </a:ext>
            </a:extLst>
          </p:cNvPr>
          <p:cNvSpPr txBox="1"/>
          <p:nvPr/>
        </p:nvSpPr>
        <p:spPr>
          <a:xfrm>
            <a:off x="5091437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0069740-43FD-DF4F-A12F-8E9AFEFBA4D1}"/>
              </a:ext>
            </a:extLst>
          </p:cNvPr>
          <p:cNvSpPr txBox="1"/>
          <p:nvPr/>
        </p:nvSpPr>
        <p:spPr>
          <a:xfrm>
            <a:off x="6935315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83F82D6-79A9-1749-B99F-F6C03708DD7C}"/>
              </a:ext>
            </a:extLst>
          </p:cNvPr>
          <p:cNvSpPr txBox="1"/>
          <p:nvPr/>
        </p:nvSpPr>
        <p:spPr>
          <a:xfrm>
            <a:off x="2325750" y="3241572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636D992-7707-3048-8A6C-2DAB393B36E8}"/>
              </a:ext>
            </a:extLst>
          </p:cNvPr>
          <p:cNvSpPr txBox="1"/>
          <p:nvPr/>
        </p:nvSpPr>
        <p:spPr>
          <a:xfrm>
            <a:off x="3223535" y="3251544"/>
            <a:ext cx="6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632CA79-242D-C74C-956B-AD6339297B02}"/>
              </a:ext>
            </a:extLst>
          </p:cNvPr>
          <p:cNvSpPr txBox="1"/>
          <p:nvPr/>
        </p:nvSpPr>
        <p:spPr>
          <a:xfrm>
            <a:off x="4629037" y="241290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61B2FA8-D64F-6946-80B7-C821E14BEBF8}"/>
              </a:ext>
            </a:extLst>
          </p:cNvPr>
          <p:cNvSpPr txBox="1"/>
          <p:nvPr/>
        </p:nvSpPr>
        <p:spPr>
          <a:xfrm>
            <a:off x="4616250" y="175330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ED4F436-4278-CD4F-84C6-D10E75F171C6}"/>
              </a:ext>
            </a:extLst>
          </p:cNvPr>
          <p:cNvSpPr txBox="1"/>
          <p:nvPr/>
        </p:nvSpPr>
        <p:spPr>
          <a:xfrm>
            <a:off x="4613534" y="303462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B970C9B-A671-CC4D-A133-1E8278460102}"/>
              </a:ext>
            </a:extLst>
          </p:cNvPr>
          <p:cNvSpPr txBox="1"/>
          <p:nvPr/>
        </p:nvSpPr>
        <p:spPr>
          <a:xfrm>
            <a:off x="3197919" y="3916986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6C0933-0002-F945-BCFD-BFEDBB4DD744}"/>
              </a:ext>
            </a:extLst>
          </p:cNvPr>
          <p:cNvSpPr txBox="1"/>
          <p:nvPr/>
        </p:nvSpPr>
        <p:spPr>
          <a:xfrm>
            <a:off x="4996591" y="390373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A48FACF-FE39-C54D-9DFE-1C797A7FE8E4}"/>
              </a:ext>
            </a:extLst>
          </p:cNvPr>
          <p:cNvSpPr txBox="1"/>
          <p:nvPr/>
        </p:nvSpPr>
        <p:spPr>
          <a:xfrm>
            <a:off x="6937558" y="3916014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E88C4C-07FD-BB4A-99C3-92F3C6C61933}"/>
              </a:ext>
            </a:extLst>
          </p:cNvPr>
          <p:cNvSpPr txBox="1"/>
          <p:nvPr/>
        </p:nvSpPr>
        <p:spPr>
          <a:xfrm>
            <a:off x="3239722" y="2219355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1566679-4A34-5243-AC70-550955C95CBE}"/>
              </a:ext>
            </a:extLst>
          </p:cNvPr>
          <p:cNvSpPr txBox="1"/>
          <p:nvPr/>
        </p:nvSpPr>
        <p:spPr>
          <a:xfrm>
            <a:off x="2292270" y="221022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8954950-FC2F-894F-AD2E-10B5C432C952}"/>
              </a:ext>
            </a:extLst>
          </p:cNvPr>
          <p:cNvSpPr txBox="1"/>
          <p:nvPr/>
        </p:nvSpPr>
        <p:spPr>
          <a:xfrm>
            <a:off x="2140110" y="138717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33C3418E-16A7-7745-96A5-9F0E47011B7D}"/>
              </a:ext>
            </a:extLst>
          </p:cNvPr>
          <p:cNvSpPr/>
          <p:nvPr/>
        </p:nvSpPr>
        <p:spPr>
          <a:xfrm>
            <a:off x="2334399" y="1245923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977797D-D218-354A-849D-EB268DB7FBB3}"/>
              </a:ext>
            </a:extLst>
          </p:cNvPr>
          <p:cNvSpPr txBox="1"/>
          <p:nvPr/>
        </p:nvSpPr>
        <p:spPr>
          <a:xfrm>
            <a:off x="2354465" y="1146479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4CB190AE-2FB2-FB4E-AE5A-3ED9BEFA2024}"/>
              </a:ext>
            </a:extLst>
          </p:cNvPr>
          <p:cNvSpPr/>
          <p:nvPr/>
        </p:nvSpPr>
        <p:spPr>
          <a:xfrm>
            <a:off x="2828578" y="1249522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CD7F56B-1376-E248-B930-4CBE495C7351}"/>
              </a:ext>
            </a:extLst>
          </p:cNvPr>
          <p:cNvSpPr txBox="1"/>
          <p:nvPr/>
        </p:nvSpPr>
        <p:spPr>
          <a:xfrm>
            <a:off x="2848644" y="1150078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8082D23-4B7B-E44D-8A82-8489D0FD88B3}"/>
              </a:ext>
            </a:extLst>
          </p:cNvPr>
          <p:cNvCxnSpPr>
            <a:cxnSpLocks/>
          </p:cNvCxnSpPr>
          <p:nvPr/>
        </p:nvCxnSpPr>
        <p:spPr>
          <a:xfrm flipV="1">
            <a:off x="3718176" y="2155459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8A55AD5-F2CE-274C-BB28-F63041236853}"/>
              </a:ext>
            </a:extLst>
          </p:cNvPr>
          <p:cNvSpPr/>
          <p:nvPr/>
        </p:nvSpPr>
        <p:spPr>
          <a:xfrm>
            <a:off x="3319580" y="1247120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FE124A-0D61-C34F-8D6B-E7FCF3C68B60}"/>
              </a:ext>
            </a:extLst>
          </p:cNvPr>
          <p:cNvSpPr txBox="1"/>
          <p:nvPr/>
        </p:nvSpPr>
        <p:spPr>
          <a:xfrm>
            <a:off x="3339646" y="1147676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2B9D32CA-5DCA-E64D-B899-BF6B421139A6}"/>
              </a:ext>
            </a:extLst>
          </p:cNvPr>
          <p:cNvSpPr/>
          <p:nvPr/>
        </p:nvSpPr>
        <p:spPr>
          <a:xfrm>
            <a:off x="3813759" y="1250719"/>
            <a:ext cx="353902" cy="2061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hlinkClick r:id="rId2" action="ppaction://hlinksldjump"/>
            <a:extLst>
              <a:ext uri="{FF2B5EF4-FFF2-40B4-BE49-F238E27FC236}">
                <a16:creationId xmlns:a16="http://schemas.microsoft.com/office/drawing/2014/main" id="{1F784253-8829-B744-A345-412B1D833C90}"/>
              </a:ext>
            </a:extLst>
          </p:cNvPr>
          <p:cNvSpPr txBox="1"/>
          <p:nvPr/>
        </p:nvSpPr>
        <p:spPr>
          <a:xfrm>
            <a:off x="3845685" y="1145547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4" name="Double Brace 303">
            <a:extLst>
              <a:ext uri="{FF2B5EF4-FFF2-40B4-BE49-F238E27FC236}">
                <a16:creationId xmlns:a16="http://schemas.microsoft.com/office/drawing/2014/main" id="{8BCD0653-F118-8949-969C-86AE70E4A42A}"/>
              </a:ext>
            </a:extLst>
          </p:cNvPr>
          <p:cNvSpPr/>
          <p:nvPr/>
        </p:nvSpPr>
        <p:spPr>
          <a:xfrm>
            <a:off x="2917219" y="4209730"/>
            <a:ext cx="7502128" cy="1753973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/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blipFill>
                <a:blip r:embed="rId3"/>
                <a:stretch>
                  <a:fillRect l="-6897" r="-68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Oval 313">
            <a:extLst>
              <a:ext uri="{FF2B5EF4-FFF2-40B4-BE49-F238E27FC236}">
                <a16:creationId xmlns:a16="http://schemas.microsoft.com/office/drawing/2014/main" id="{C907DFF7-1F29-5C40-843B-447832AF933C}"/>
              </a:ext>
            </a:extLst>
          </p:cNvPr>
          <p:cNvSpPr/>
          <p:nvPr/>
        </p:nvSpPr>
        <p:spPr>
          <a:xfrm>
            <a:off x="2785550" y="601581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/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blipFill>
                <a:blip r:embed="rId4"/>
                <a:stretch>
                  <a:fillRect l="-10714" r="-71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625B52AF-E758-B943-827C-985AA85A39B2}"/>
              </a:ext>
            </a:extLst>
          </p:cNvPr>
          <p:cNvCxnSpPr>
            <a:cxnSpLocks/>
          </p:cNvCxnSpPr>
          <p:nvPr/>
        </p:nvCxnSpPr>
        <p:spPr>
          <a:xfrm flipV="1">
            <a:off x="2504055" y="1044006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5DC3F589-82F2-784C-988F-6E24662E157D}"/>
              </a:ext>
            </a:extLst>
          </p:cNvPr>
          <p:cNvCxnSpPr>
            <a:cxnSpLocks/>
          </p:cNvCxnSpPr>
          <p:nvPr/>
        </p:nvCxnSpPr>
        <p:spPr>
          <a:xfrm flipV="1">
            <a:off x="2996263" y="1048124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2435CBA-9AC9-0744-9595-39A8637ACBEF}"/>
              </a:ext>
            </a:extLst>
          </p:cNvPr>
          <p:cNvSpPr/>
          <p:nvPr/>
        </p:nvSpPr>
        <p:spPr>
          <a:xfrm>
            <a:off x="3273968" y="597255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/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blipFill>
                <a:blip r:embed="rId5"/>
                <a:stretch>
                  <a:fillRect l="-7143" r="-107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Oval 330">
            <a:extLst>
              <a:ext uri="{FF2B5EF4-FFF2-40B4-BE49-F238E27FC236}">
                <a16:creationId xmlns:a16="http://schemas.microsoft.com/office/drawing/2014/main" id="{B0144D26-0138-604D-B0CE-A59D2803F05C}"/>
              </a:ext>
            </a:extLst>
          </p:cNvPr>
          <p:cNvSpPr/>
          <p:nvPr/>
        </p:nvSpPr>
        <p:spPr>
          <a:xfrm>
            <a:off x="3775024" y="595104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/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blipFill>
                <a:blip r:embed="rId6"/>
                <a:stretch>
                  <a:fillRect l="-10714" r="-714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36BE868D-D8C3-8648-B5D2-672FC04E63C5}"/>
              </a:ext>
            </a:extLst>
          </p:cNvPr>
          <p:cNvCxnSpPr>
            <a:cxnSpLocks/>
          </p:cNvCxnSpPr>
          <p:nvPr/>
        </p:nvCxnSpPr>
        <p:spPr>
          <a:xfrm flipV="1">
            <a:off x="3493529" y="1037529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65956D4-A4B8-7740-BEF3-2D05067851E0}"/>
              </a:ext>
            </a:extLst>
          </p:cNvPr>
          <p:cNvCxnSpPr>
            <a:cxnSpLocks/>
          </p:cNvCxnSpPr>
          <p:nvPr/>
        </p:nvCxnSpPr>
        <p:spPr>
          <a:xfrm flipV="1">
            <a:off x="3985737" y="1041647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96F9A4EE-78FC-364C-9DF5-24C09988807A}"/>
              </a:ext>
            </a:extLst>
          </p:cNvPr>
          <p:cNvSpPr txBox="1"/>
          <p:nvPr/>
        </p:nvSpPr>
        <p:spPr>
          <a:xfrm>
            <a:off x="2606598" y="1386096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2FEC139-156F-8C44-B11C-318C7893B97C}"/>
              </a:ext>
            </a:extLst>
          </p:cNvPr>
          <p:cNvSpPr txBox="1"/>
          <p:nvPr/>
        </p:nvSpPr>
        <p:spPr>
          <a:xfrm>
            <a:off x="7198986" y="2756355"/>
            <a:ext cx="153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/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46808459-F4B1-5542-ADEC-A8C2E23B590B}"/>
              </a:ext>
            </a:extLst>
          </p:cNvPr>
          <p:cNvCxnSpPr>
            <a:cxnSpLocks/>
          </p:cNvCxnSpPr>
          <p:nvPr/>
        </p:nvCxnSpPr>
        <p:spPr>
          <a:xfrm flipV="1">
            <a:off x="3989623" y="5890882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92094C0F-1EE1-FE4D-A078-AB14C770271B}"/>
              </a:ext>
            </a:extLst>
          </p:cNvPr>
          <p:cNvSpPr/>
          <p:nvPr/>
        </p:nvSpPr>
        <p:spPr>
          <a:xfrm>
            <a:off x="5643383" y="6133266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/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C2DEB181-908A-2C41-8959-EA8E7350B426}"/>
              </a:ext>
            </a:extLst>
          </p:cNvPr>
          <p:cNvCxnSpPr>
            <a:cxnSpLocks/>
          </p:cNvCxnSpPr>
          <p:nvPr/>
        </p:nvCxnSpPr>
        <p:spPr>
          <a:xfrm flipV="1">
            <a:off x="5855195" y="5874758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73435600-01A3-2047-A28C-C876F96028E5}"/>
              </a:ext>
            </a:extLst>
          </p:cNvPr>
          <p:cNvSpPr/>
          <p:nvPr/>
        </p:nvSpPr>
        <p:spPr>
          <a:xfrm>
            <a:off x="7510757" y="6149569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/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0FD8426D-8A97-D145-9B89-39BA3867CF7F}"/>
              </a:ext>
            </a:extLst>
          </p:cNvPr>
          <p:cNvCxnSpPr>
            <a:cxnSpLocks/>
          </p:cNvCxnSpPr>
          <p:nvPr/>
        </p:nvCxnSpPr>
        <p:spPr>
          <a:xfrm flipV="1">
            <a:off x="7722569" y="5891061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57332F23-578F-0746-8683-8D114DD48740}"/>
              </a:ext>
            </a:extLst>
          </p:cNvPr>
          <p:cNvSpPr txBox="1"/>
          <p:nvPr/>
        </p:nvSpPr>
        <p:spPr>
          <a:xfrm>
            <a:off x="4560164" y="11038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715F1EB-ABB1-0840-B88F-A74D0FEA6872}"/>
              </a:ext>
            </a:extLst>
          </p:cNvPr>
          <p:cNvSpPr txBox="1"/>
          <p:nvPr/>
        </p:nvSpPr>
        <p:spPr>
          <a:xfrm>
            <a:off x="4613534" y="109722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x2x78</a:t>
            </a:r>
          </a:p>
        </p:txBody>
      </p:sp>
      <p:sp>
        <p:nvSpPr>
          <p:cNvPr id="354" name="Double Brace 353">
            <a:extLst>
              <a:ext uri="{FF2B5EF4-FFF2-40B4-BE49-F238E27FC236}">
                <a16:creationId xmlns:a16="http://schemas.microsoft.com/office/drawing/2014/main" id="{96450EBC-A20C-3B4C-8662-C299B4FAA634}"/>
              </a:ext>
            </a:extLst>
          </p:cNvPr>
          <p:cNvSpPr/>
          <p:nvPr/>
        </p:nvSpPr>
        <p:spPr>
          <a:xfrm rot="5400000">
            <a:off x="302511" y="2206360"/>
            <a:ext cx="7162800" cy="3329200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C7DA8860-D045-144C-B010-96FBA4FC64FE}"/>
              </a:ext>
            </a:extLst>
          </p:cNvPr>
          <p:cNvCxnSpPr>
            <a:cxnSpLocks/>
          </p:cNvCxnSpPr>
          <p:nvPr/>
        </p:nvCxnSpPr>
        <p:spPr>
          <a:xfrm flipV="1">
            <a:off x="3879071" y="73572"/>
            <a:ext cx="0" cy="224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A9CCCEE-8363-F149-A3F4-C06C5B6BEFE3}"/>
              </a:ext>
            </a:extLst>
          </p:cNvPr>
          <p:cNvCxnSpPr>
            <a:cxnSpLocks/>
          </p:cNvCxnSpPr>
          <p:nvPr/>
        </p:nvCxnSpPr>
        <p:spPr>
          <a:xfrm flipH="1" flipV="1">
            <a:off x="2926180" y="1631919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7A4C03B7-A978-B94E-9893-C3890EA83976}"/>
              </a:ext>
            </a:extLst>
          </p:cNvPr>
          <p:cNvSpPr/>
          <p:nvPr/>
        </p:nvSpPr>
        <p:spPr>
          <a:xfrm>
            <a:off x="3082557" y="1634933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3D5D954D-602B-E947-976F-1FCEB42B2AC0}"/>
              </a:ext>
            </a:extLst>
          </p:cNvPr>
          <p:cNvSpPr/>
          <p:nvPr/>
        </p:nvSpPr>
        <p:spPr>
          <a:xfrm>
            <a:off x="2988989" y="153885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C954C9A-998F-2F4B-9EDD-3A7BF4EC3809}"/>
              </a:ext>
            </a:extLst>
          </p:cNvPr>
          <p:cNvCxnSpPr>
            <a:cxnSpLocks/>
          </p:cNvCxnSpPr>
          <p:nvPr/>
        </p:nvCxnSpPr>
        <p:spPr>
          <a:xfrm flipH="1" flipV="1">
            <a:off x="2472258" y="1476201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E4121C7D-19F0-E442-BCE8-2E43876672D3}"/>
              </a:ext>
            </a:extLst>
          </p:cNvPr>
          <p:cNvCxnSpPr>
            <a:cxnSpLocks/>
          </p:cNvCxnSpPr>
          <p:nvPr/>
        </p:nvCxnSpPr>
        <p:spPr>
          <a:xfrm flipV="1">
            <a:off x="2780747" y="1444393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0CE7EC4-BE05-D34C-A96E-5A36CB8BE7E6}"/>
              </a:ext>
            </a:extLst>
          </p:cNvPr>
          <p:cNvCxnSpPr>
            <a:cxnSpLocks/>
          </p:cNvCxnSpPr>
          <p:nvPr/>
        </p:nvCxnSpPr>
        <p:spPr>
          <a:xfrm flipH="1">
            <a:off x="2704152" y="1732354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269A465E-588C-374A-B6CA-D8585E3EF5DD}"/>
              </a:ext>
            </a:extLst>
          </p:cNvPr>
          <p:cNvSpPr txBox="1"/>
          <p:nvPr/>
        </p:nvSpPr>
        <p:spPr>
          <a:xfrm>
            <a:off x="3157486" y="1403644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431A146-9A6F-ED43-B3ED-8013AAE6BF74}"/>
              </a:ext>
            </a:extLst>
          </p:cNvPr>
          <p:cNvSpPr txBox="1"/>
          <p:nvPr/>
        </p:nvSpPr>
        <p:spPr>
          <a:xfrm>
            <a:off x="3623974" y="1402569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46AE3F3C-C785-1544-8939-59550607A0FB}"/>
              </a:ext>
            </a:extLst>
          </p:cNvPr>
          <p:cNvCxnSpPr>
            <a:cxnSpLocks/>
          </p:cNvCxnSpPr>
          <p:nvPr/>
        </p:nvCxnSpPr>
        <p:spPr>
          <a:xfrm flipH="1" flipV="1">
            <a:off x="3943556" y="1648392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EB89727C-BFEB-2645-807B-3C2CB9742762}"/>
              </a:ext>
            </a:extLst>
          </p:cNvPr>
          <p:cNvCxnSpPr>
            <a:cxnSpLocks/>
          </p:cNvCxnSpPr>
          <p:nvPr/>
        </p:nvCxnSpPr>
        <p:spPr>
          <a:xfrm flipH="1" flipV="1">
            <a:off x="3489634" y="1492674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308BA14-ABCD-B04E-8FEE-FD442B3EB9B0}"/>
              </a:ext>
            </a:extLst>
          </p:cNvPr>
          <p:cNvCxnSpPr>
            <a:cxnSpLocks/>
          </p:cNvCxnSpPr>
          <p:nvPr/>
        </p:nvCxnSpPr>
        <p:spPr>
          <a:xfrm flipV="1">
            <a:off x="3798123" y="1460866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AA7337AE-D6D5-2B45-B893-41822E6644D6}"/>
              </a:ext>
            </a:extLst>
          </p:cNvPr>
          <p:cNvCxnSpPr>
            <a:cxnSpLocks/>
          </p:cNvCxnSpPr>
          <p:nvPr/>
        </p:nvCxnSpPr>
        <p:spPr>
          <a:xfrm flipH="1">
            <a:off x="3721528" y="1748827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6861F486-0F3A-BF4C-8ED8-428FFCD26A7E}"/>
              </a:ext>
            </a:extLst>
          </p:cNvPr>
          <p:cNvSpPr/>
          <p:nvPr/>
        </p:nvSpPr>
        <p:spPr>
          <a:xfrm>
            <a:off x="4007417" y="1568735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56" name="矩形 1">
            <a:hlinkClick r:id="rId12" action="ppaction://hlinksldjump"/>
            <a:extLst>
              <a:ext uri="{FF2B5EF4-FFF2-40B4-BE49-F238E27FC236}">
                <a16:creationId xmlns:a16="http://schemas.microsoft.com/office/drawing/2014/main" id="{33BF6ECA-87D2-724C-B846-4B31403B486C}"/>
              </a:ext>
            </a:extLst>
          </p:cNvPr>
          <p:cNvSpPr/>
          <p:nvPr/>
        </p:nvSpPr>
        <p:spPr>
          <a:xfrm>
            <a:off x="9076969" y="870966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  <a:alpha val="68000"/>
                  </a:schemeClr>
                </a:solidFill>
              </a:rPr>
              <a:t>03</a:t>
            </a:r>
            <a:endParaRPr kumimoji="1" lang="zh-CN" altLang="en-US" sz="6933" b="1" dirty="0">
              <a:solidFill>
                <a:schemeClr val="bg1">
                  <a:lumMod val="95000"/>
                  <a:alpha val="68000"/>
                </a:schemeClr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9B90FE5-44F2-0D44-BF12-6D322D8DEFC6}"/>
              </a:ext>
            </a:extLst>
          </p:cNvPr>
          <p:cNvSpPr txBox="1"/>
          <p:nvPr/>
        </p:nvSpPr>
        <p:spPr>
          <a:xfrm>
            <a:off x="4599944" y="67154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x2x78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3D0BB05-BF0A-3842-9971-E20BCB896D85}"/>
              </a:ext>
            </a:extLst>
          </p:cNvPr>
          <p:cNvSpPr txBox="1"/>
          <p:nvPr/>
        </p:nvSpPr>
        <p:spPr>
          <a:xfrm>
            <a:off x="4576732" y="667771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58880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04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76843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Results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974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Pop music results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Classical music results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How we know it works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How others can use it</a:t>
            </a:r>
          </a:p>
        </p:txBody>
      </p:sp>
    </p:spTree>
    <p:extLst>
      <p:ext uri="{BB962C8B-B14F-4D97-AF65-F5344CB8AC3E}">
        <p14:creationId xmlns:p14="http://schemas.microsoft.com/office/powerpoint/2010/main" val="249212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D2BF1-1704-B248-AE6E-F47D1E424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415" y="473526"/>
            <a:ext cx="5896427" cy="5896427"/>
          </a:xfrm>
          <a:prstGeom prst="rect">
            <a:avLst/>
          </a:prstGeom>
        </p:spPr>
      </p:pic>
      <p:pic>
        <p:nvPicPr>
          <p:cNvPr id="3" name="bad.mp3">
            <a:hlinkClick r:id="" action="ppaction://media"/>
            <a:extLst>
              <a:ext uri="{FF2B5EF4-FFF2-40B4-BE49-F238E27FC236}">
                <a16:creationId xmlns:a16="http://schemas.microsoft.com/office/drawing/2014/main" id="{60DA8B07-6751-5349-86C7-8C8F5BF73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1600" y="983593"/>
            <a:ext cx="812800" cy="812800"/>
          </a:xfrm>
          <a:prstGeom prst="rect">
            <a:avLst/>
          </a:prstGeom>
        </p:spPr>
      </p:pic>
      <p:pic>
        <p:nvPicPr>
          <p:cNvPr id="6" name="pop.mp3">
            <a:hlinkClick r:id="" action="ppaction://media"/>
            <a:extLst>
              <a:ext uri="{FF2B5EF4-FFF2-40B4-BE49-F238E27FC236}">
                <a16:creationId xmlns:a16="http://schemas.microsoft.com/office/drawing/2014/main" id="{61BEE8C9-8B6A-604E-918E-B43C46DA8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1600" y="30153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A1134-B098-6048-B314-4CBD9661E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886" y="1580464"/>
            <a:ext cx="4876800" cy="3746500"/>
          </a:xfrm>
          <a:prstGeom prst="rect">
            <a:avLst/>
          </a:prstGeom>
        </p:spPr>
      </p:pic>
      <p:pic>
        <p:nvPicPr>
          <p:cNvPr id="5" name="music2.mp3">
            <a:hlinkClick r:id="" action="ppaction://media"/>
            <a:extLst>
              <a:ext uri="{FF2B5EF4-FFF2-40B4-BE49-F238E27FC236}">
                <a16:creationId xmlns:a16="http://schemas.microsoft.com/office/drawing/2014/main" id="{314E7BDD-6C80-3E4E-83DC-42692C340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1807" y="304731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DAD7C-B845-BA4B-B299-0071FBCF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46" y="-17253"/>
            <a:ext cx="1098535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7C7C02-49D5-A845-A2AA-48121B98E4D1}"/>
              </a:ext>
            </a:extLst>
          </p:cNvPr>
          <p:cNvSpPr/>
          <p:nvPr/>
        </p:nvSpPr>
        <p:spPr>
          <a:xfrm>
            <a:off x="0" y="-16320"/>
            <a:ext cx="1567543" cy="2464682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995B1-D983-2441-BBB2-962E86A42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12" y="-17253"/>
            <a:ext cx="11224365" cy="68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7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251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0E8C22-DD07-9449-A1C3-A870D900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266700"/>
            <a:ext cx="10604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12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2111DE98-F93D-1642-B206-477C6A660685}"/>
              </a:ext>
            </a:extLst>
          </p:cNvPr>
          <p:cNvSpPr txBox="1"/>
          <p:nvPr/>
        </p:nvSpPr>
        <p:spPr>
          <a:xfrm>
            <a:off x="875215" y="567816"/>
            <a:ext cx="291137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cxnSp>
        <p:nvCxnSpPr>
          <p:cNvPr id="6" name="直线连接符 2">
            <a:extLst>
              <a:ext uri="{FF2B5EF4-FFF2-40B4-BE49-F238E27FC236}">
                <a16:creationId xmlns:a16="http://schemas.microsoft.com/office/drawing/2014/main" id="{48921EB6-D8D7-3642-B915-E39394D56F61}"/>
              </a:ext>
            </a:extLst>
          </p:cNvPr>
          <p:cNvCxnSpPr/>
          <p:nvPr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rgbClr val="1F1F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3">
            <a:extLst>
              <a:ext uri="{FF2B5EF4-FFF2-40B4-BE49-F238E27FC236}">
                <a16:creationId xmlns:a16="http://schemas.microsoft.com/office/drawing/2014/main" id="{313F0E9E-5D44-8449-BFC2-A1EE68EFAAD3}"/>
              </a:ext>
            </a:extLst>
          </p:cNvPr>
          <p:cNvSpPr txBox="1"/>
          <p:nvPr/>
        </p:nvSpPr>
        <p:spPr>
          <a:xfrm>
            <a:off x="1443950" y="2389120"/>
            <a:ext cx="3084507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1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st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Problem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429C3325-45AC-3549-88BC-76EA69B6F613}"/>
              </a:ext>
            </a:extLst>
          </p:cNvPr>
          <p:cNvSpPr txBox="1"/>
          <p:nvPr/>
        </p:nvSpPr>
        <p:spPr>
          <a:xfrm>
            <a:off x="1443949" y="4150283"/>
            <a:ext cx="3084510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2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nd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Data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24B87E57-A99F-1A47-A593-A304436D63B3}"/>
              </a:ext>
            </a:extLst>
          </p:cNvPr>
          <p:cNvSpPr txBox="1"/>
          <p:nvPr/>
        </p:nvSpPr>
        <p:spPr>
          <a:xfrm>
            <a:off x="6768842" y="2389120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3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rd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Model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F7CF10B1-28F5-5A47-81D2-1450060D2B82}"/>
              </a:ext>
            </a:extLst>
          </p:cNvPr>
          <p:cNvSpPr txBox="1"/>
          <p:nvPr/>
        </p:nvSpPr>
        <p:spPr>
          <a:xfrm>
            <a:off x="6768842" y="4150283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4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th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 Results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cxnSp>
        <p:nvCxnSpPr>
          <p:cNvPr id="15" name="直线连接符 11">
            <a:extLst>
              <a:ext uri="{FF2B5EF4-FFF2-40B4-BE49-F238E27FC236}">
                <a16:creationId xmlns:a16="http://schemas.microsoft.com/office/drawing/2014/main" id="{F587424B-6B68-9B49-A15C-ACC44AAD9A96}"/>
              </a:ext>
            </a:extLst>
          </p:cNvPr>
          <p:cNvCxnSpPr>
            <a:cxnSpLocks/>
          </p:cNvCxnSpPr>
          <p:nvPr/>
        </p:nvCxnSpPr>
        <p:spPr>
          <a:xfrm>
            <a:off x="5747488" y="2147511"/>
            <a:ext cx="0" cy="29248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EFDED3-3070-6F4C-BB4B-2113CD875E11}"/>
              </a:ext>
            </a:extLst>
          </p:cNvPr>
          <p:cNvGrpSpPr/>
          <p:nvPr/>
        </p:nvGrpSpPr>
        <p:grpSpPr>
          <a:xfrm rot="10800000" flipV="1">
            <a:off x="-132302" y="1276673"/>
            <a:ext cx="4399502" cy="45719"/>
            <a:chOff x="0" y="3474720"/>
            <a:chExt cx="10261600" cy="711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711649-B0FE-754F-A49A-F86E1146CCD8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F4A727-61A7-C143-8853-44840F61533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7754C1-D0A2-FE42-95FC-B51671A8F914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FB7494-C01E-B647-A129-6ECA8C9CCB7E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1F934A-AB2B-D744-9EF8-F156EBBA7A09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400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11A5A878-9CD1-0D47-929D-04B0CE413D30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01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1101FA57-996C-4A4C-B2A7-8FE3EE3170B5}"/>
              </a:ext>
            </a:extLst>
          </p:cNvPr>
          <p:cNvSpPr/>
          <p:nvPr/>
        </p:nvSpPr>
        <p:spPr>
          <a:xfrm>
            <a:off x="4056180" y="2365311"/>
            <a:ext cx="205934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9E9748DF-6DF0-7144-96E1-BC1398F079EE}"/>
              </a:ext>
            </a:extLst>
          </p:cNvPr>
          <p:cNvSpPr/>
          <p:nvPr/>
        </p:nvSpPr>
        <p:spPr>
          <a:xfrm>
            <a:off x="4056179" y="3118572"/>
            <a:ext cx="6375580" cy="337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3" dirty="0">
                <a:solidFill>
                  <a:schemeClr val="bg1">
                    <a:lumMod val="95000"/>
                  </a:schemeClr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3525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9D692-8B1F-3842-81F1-D02913417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694" y="0"/>
            <a:ext cx="485007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F68EA-E961-0C4C-879F-E586DE700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5682">
            <a:off x="302079" y="1583872"/>
            <a:ext cx="6098570" cy="31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F3161-03D5-CA41-B464-183D8256E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6" y="12700"/>
            <a:ext cx="1203157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26DC7E-C505-D64E-9395-54E0214F14B3}"/>
              </a:ext>
            </a:extLst>
          </p:cNvPr>
          <p:cNvSpPr/>
          <p:nvPr/>
        </p:nvSpPr>
        <p:spPr>
          <a:xfrm>
            <a:off x="4506243" y="571500"/>
            <a:ext cx="3412672" cy="653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DEA104-F202-8A49-9618-CFA7CD261475}"/>
              </a:ext>
            </a:extLst>
          </p:cNvPr>
          <p:cNvSpPr/>
          <p:nvPr/>
        </p:nvSpPr>
        <p:spPr>
          <a:xfrm>
            <a:off x="4764314" y="6193554"/>
            <a:ext cx="2661557" cy="457200"/>
          </a:xfrm>
          <a:prstGeom prst="rect">
            <a:avLst/>
          </a:prstGeom>
          <a:solidFill>
            <a:srgbClr val="EA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C64D4-4FF9-284A-BB4B-64BE5FCE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160" y="377627"/>
            <a:ext cx="5731329" cy="6591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71081D-5B9B-5048-BA49-18292005C125}"/>
              </a:ext>
            </a:extLst>
          </p:cNvPr>
          <p:cNvSpPr/>
          <p:nvPr/>
        </p:nvSpPr>
        <p:spPr>
          <a:xfrm>
            <a:off x="2547257" y="377627"/>
            <a:ext cx="408214" cy="1938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483A75-F01A-2B41-BC2B-4878234C1EAB}"/>
              </a:ext>
            </a:extLst>
          </p:cNvPr>
          <p:cNvSpPr/>
          <p:nvPr/>
        </p:nvSpPr>
        <p:spPr>
          <a:xfrm>
            <a:off x="3582804" y="981783"/>
            <a:ext cx="408214" cy="1938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A5A76C-3E01-4545-8175-FCF6AFAD0D47}"/>
              </a:ext>
            </a:extLst>
          </p:cNvPr>
          <p:cNvSpPr txBox="1"/>
          <p:nvPr/>
        </p:nvSpPr>
        <p:spPr>
          <a:xfrm>
            <a:off x="5649686" y="-14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2409">
            <a:extLst>
              <a:ext uri="{FF2B5EF4-FFF2-40B4-BE49-F238E27FC236}">
                <a16:creationId xmlns:a16="http://schemas.microsoft.com/office/drawing/2014/main" id="{82EF3086-C459-6F41-B9DC-D09B69E7B369}"/>
              </a:ext>
            </a:extLst>
          </p:cNvPr>
          <p:cNvGrpSpPr/>
          <p:nvPr/>
        </p:nvGrpSpPr>
        <p:grpSpPr>
          <a:xfrm>
            <a:off x="846348" y="975499"/>
            <a:ext cx="10469217" cy="5741079"/>
            <a:chOff x="0" y="0"/>
            <a:chExt cx="15942715" cy="8080671"/>
          </a:xfrm>
        </p:grpSpPr>
        <p:sp>
          <p:nvSpPr>
            <p:cNvPr id="6" name="Shape 2227">
              <a:extLst>
                <a:ext uri="{FF2B5EF4-FFF2-40B4-BE49-F238E27FC236}">
                  <a16:creationId xmlns:a16="http://schemas.microsoft.com/office/drawing/2014/main" id="{A14BA466-2FAB-884E-9647-3A5C43242561}"/>
                </a:ext>
              </a:extLst>
            </p:cNvPr>
            <p:cNvSpPr/>
            <p:nvPr/>
          </p:nvSpPr>
          <p:spPr>
            <a:xfrm>
              <a:off x="8198641" y="6012336"/>
              <a:ext cx="576348" cy="572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47" extrusionOk="0">
                  <a:moveTo>
                    <a:pt x="7962" y="20645"/>
                  </a:moveTo>
                  <a:cubicBezTo>
                    <a:pt x="7962" y="20292"/>
                    <a:pt x="8564" y="19639"/>
                    <a:pt x="8914" y="20142"/>
                  </a:cubicBezTo>
                  <a:cubicBezTo>
                    <a:pt x="9266" y="20645"/>
                    <a:pt x="9118" y="21349"/>
                    <a:pt x="9819" y="21349"/>
                  </a:cubicBezTo>
                  <a:cubicBezTo>
                    <a:pt x="10521" y="21349"/>
                    <a:pt x="11775" y="21600"/>
                    <a:pt x="11977" y="21298"/>
                  </a:cubicBezTo>
                  <a:cubicBezTo>
                    <a:pt x="12176" y="20996"/>
                    <a:pt x="13080" y="20746"/>
                    <a:pt x="13080" y="20192"/>
                  </a:cubicBezTo>
                  <a:cubicBezTo>
                    <a:pt x="13080" y="19639"/>
                    <a:pt x="13080" y="9378"/>
                    <a:pt x="13080" y="8976"/>
                  </a:cubicBezTo>
                  <a:cubicBezTo>
                    <a:pt x="13080" y="8572"/>
                    <a:pt x="14787" y="8976"/>
                    <a:pt x="14787" y="8321"/>
                  </a:cubicBezTo>
                  <a:cubicBezTo>
                    <a:pt x="14787" y="7667"/>
                    <a:pt x="14787" y="2486"/>
                    <a:pt x="14787" y="2486"/>
                  </a:cubicBezTo>
                  <a:cubicBezTo>
                    <a:pt x="14787" y="2486"/>
                    <a:pt x="16042" y="2386"/>
                    <a:pt x="16393" y="2286"/>
                  </a:cubicBezTo>
                  <a:cubicBezTo>
                    <a:pt x="16745" y="2186"/>
                    <a:pt x="17998" y="1532"/>
                    <a:pt x="18300" y="1733"/>
                  </a:cubicBezTo>
                  <a:cubicBezTo>
                    <a:pt x="18602" y="1933"/>
                    <a:pt x="19002" y="2638"/>
                    <a:pt x="19203" y="2385"/>
                  </a:cubicBezTo>
                  <a:cubicBezTo>
                    <a:pt x="19404" y="2134"/>
                    <a:pt x="19907" y="1631"/>
                    <a:pt x="20409" y="1631"/>
                  </a:cubicBezTo>
                  <a:cubicBezTo>
                    <a:pt x="20681" y="1631"/>
                    <a:pt x="21131" y="1513"/>
                    <a:pt x="21549" y="1413"/>
                  </a:cubicBezTo>
                  <a:cubicBezTo>
                    <a:pt x="21466" y="1265"/>
                    <a:pt x="21413" y="1126"/>
                    <a:pt x="21413" y="1022"/>
                  </a:cubicBezTo>
                  <a:cubicBezTo>
                    <a:pt x="21413" y="595"/>
                    <a:pt x="18358" y="1106"/>
                    <a:pt x="17848" y="1275"/>
                  </a:cubicBezTo>
                  <a:cubicBezTo>
                    <a:pt x="17338" y="1445"/>
                    <a:pt x="15728" y="1701"/>
                    <a:pt x="15217" y="1445"/>
                  </a:cubicBezTo>
                  <a:cubicBezTo>
                    <a:pt x="14709" y="1191"/>
                    <a:pt x="11483" y="1445"/>
                    <a:pt x="11483" y="1445"/>
                  </a:cubicBezTo>
                  <a:lnTo>
                    <a:pt x="10888" y="849"/>
                  </a:lnTo>
                  <a:cubicBezTo>
                    <a:pt x="10888" y="849"/>
                    <a:pt x="5627" y="849"/>
                    <a:pt x="5033" y="849"/>
                  </a:cubicBezTo>
                  <a:cubicBezTo>
                    <a:pt x="4438" y="849"/>
                    <a:pt x="4014" y="765"/>
                    <a:pt x="3505" y="425"/>
                  </a:cubicBezTo>
                  <a:cubicBezTo>
                    <a:pt x="2994" y="85"/>
                    <a:pt x="2486" y="85"/>
                    <a:pt x="1891" y="339"/>
                  </a:cubicBezTo>
                  <a:cubicBezTo>
                    <a:pt x="1298" y="595"/>
                    <a:pt x="1554" y="0"/>
                    <a:pt x="1129" y="0"/>
                  </a:cubicBezTo>
                  <a:cubicBezTo>
                    <a:pt x="705" y="0"/>
                    <a:pt x="535" y="425"/>
                    <a:pt x="535" y="425"/>
                  </a:cubicBezTo>
                  <a:lnTo>
                    <a:pt x="4" y="565"/>
                  </a:lnTo>
                  <a:cubicBezTo>
                    <a:pt x="-51" y="1084"/>
                    <a:pt x="405" y="2040"/>
                    <a:pt x="960" y="2789"/>
                  </a:cubicBezTo>
                  <a:cubicBezTo>
                    <a:pt x="1537" y="3569"/>
                    <a:pt x="2240" y="5027"/>
                    <a:pt x="2616" y="6260"/>
                  </a:cubicBezTo>
                  <a:cubicBezTo>
                    <a:pt x="2994" y="7492"/>
                    <a:pt x="4073" y="8874"/>
                    <a:pt x="4348" y="9805"/>
                  </a:cubicBezTo>
                  <a:cubicBezTo>
                    <a:pt x="4625" y="10736"/>
                    <a:pt x="4148" y="12069"/>
                    <a:pt x="4424" y="12672"/>
                  </a:cubicBezTo>
                  <a:cubicBezTo>
                    <a:pt x="4700" y="13276"/>
                    <a:pt x="4875" y="14307"/>
                    <a:pt x="5026" y="15339"/>
                  </a:cubicBezTo>
                  <a:cubicBezTo>
                    <a:pt x="5177" y="16370"/>
                    <a:pt x="5251" y="18557"/>
                    <a:pt x="6180" y="19464"/>
                  </a:cubicBezTo>
                  <a:cubicBezTo>
                    <a:pt x="6532" y="19807"/>
                    <a:pt x="6897" y="20285"/>
                    <a:pt x="7234" y="20821"/>
                  </a:cubicBezTo>
                  <a:cubicBezTo>
                    <a:pt x="7647" y="20860"/>
                    <a:pt x="7962" y="20910"/>
                    <a:pt x="7962" y="206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" name="Shape 2228">
              <a:extLst>
                <a:ext uri="{FF2B5EF4-FFF2-40B4-BE49-F238E27FC236}">
                  <a16:creationId xmlns:a16="http://schemas.microsoft.com/office/drawing/2014/main" id="{87E5CC4C-78FA-7E42-A95E-B6830CA6061B}"/>
                </a:ext>
              </a:extLst>
            </p:cNvPr>
            <p:cNvSpPr/>
            <p:nvPr/>
          </p:nvSpPr>
          <p:spPr>
            <a:xfrm>
              <a:off x="8770061" y="5937803"/>
              <a:ext cx="357121" cy="316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600" extrusionOk="0">
                  <a:moveTo>
                    <a:pt x="14301" y="1003"/>
                  </a:moveTo>
                  <a:lnTo>
                    <a:pt x="13903" y="0"/>
                  </a:lnTo>
                  <a:lnTo>
                    <a:pt x="11589" y="86"/>
                  </a:lnTo>
                  <a:cubicBezTo>
                    <a:pt x="10073" y="544"/>
                    <a:pt x="10073" y="1094"/>
                    <a:pt x="10073" y="1646"/>
                  </a:cubicBezTo>
                  <a:cubicBezTo>
                    <a:pt x="10073" y="2196"/>
                    <a:pt x="8637" y="3477"/>
                    <a:pt x="7599" y="3845"/>
                  </a:cubicBezTo>
                  <a:cubicBezTo>
                    <a:pt x="6564" y="4211"/>
                    <a:pt x="5445" y="6964"/>
                    <a:pt x="4807" y="7328"/>
                  </a:cubicBezTo>
                  <a:cubicBezTo>
                    <a:pt x="4170" y="7694"/>
                    <a:pt x="2016" y="6778"/>
                    <a:pt x="1376" y="6688"/>
                  </a:cubicBezTo>
                  <a:cubicBezTo>
                    <a:pt x="1086" y="6645"/>
                    <a:pt x="559" y="6776"/>
                    <a:pt x="0" y="6930"/>
                  </a:cubicBezTo>
                  <a:cubicBezTo>
                    <a:pt x="398" y="7737"/>
                    <a:pt x="1233" y="8695"/>
                    <a:pt x="1537" y="8695"/>
                  </a:cubicBezTo>
                  <a:cubicBezTo>
                    <a:pt x="1941" y="8695"/>
                    <a:pt x="2076" y="11953"/>
                    <a:pt x="3021" y="12417"/>
                  </a:cubicBezTo>
                  <a:cubicBezTo>
                    <a:pt x="3965" y="12881"/>
                    <a:pt x="5719" y="13967"/>
                    <a:pt x="5719" y="14587"/>
                  </a:cubicBezTo>
                  <a:cubicBezTo>
                    <a:pt x="5719" y="15208"/>
                    <a:pt x="6800" y="15982"/>
                    <a:pt x="6800" y="16913"/>
                  </a:cubicBezTo>
                  <a:cubicBezTo>
                    <a:pt x="6800" y="17843"/>
                    <a:pt x="7867" y="19114"/>
                    <a:pt x="8686" y="19083"/>
                  </a:cubicBezTo>
                  <a:cubicBezTo>
                    <a:pt x="10411" y="19020"/>
                    <a:pt x="10589" y="19842"/>
                    <a:pt x="10589" y="20394"/>
                  </a:cubicBezTo>
                  <a:cubicBezTo>
                    <a:pt x="10589" y="20944"/>
                    <a:pt x="12865" y="20394"/>
                    <a:pt x="13165" y="20944"/>
                  </a:cubicBezTo>
                  <a:cubicBezTo>
                    <a:pt x="13440" y="21451"/>
                    <a:pt x="15682" y="21260"/>
                    <a:pt x="16229" y="21600"/>
                  </a:cubicBezTo>
                  <a:cubicBezTo>
                    <a:pt x="17166" y="20553"/>
                    <a:pt x="18507" y="19174"/>
                    <a:pt x="18967" y="18468"/>
                  </a:cubicBezTo>
                  <a:cubicBezTo>
                    <a:pt x="19685" y="17369"/>
                    <a:pt x="19088" y="15854"/>
                    <a:pt x="19685" y="15443"/>
                  </a:cubicBezTo>
                  <a:cubicBezTo>
                    <a:pt x="20284" y="15028"/>
                    <a:pt x="21600" y="13243"/>
                    <a:pt x="21121" y="13104"/>
                  </a:cubicBezTo>
                  <a:cubicBezTo>
                    <a:pt x="20643" y="12968"/>
                    <a:pt x="21000" y="11592"/>
                    <a:pt x="20284" y="10767"/>
                  </a:cubicBezTo>
                  <a:cubicBezTo>
                    <a:pt x="19567" y="9942"/>
                    <a:pt x="21121" y="9531"/>
                    <a:pt x="21000" y="8016"/>
                  </a:cubicBezTo>
                  <a:cubicBezTo>
                    <a:pt x="20882" y="6505"/>
                    <a:pt x="21241" y="3477"/>
                    <a:pt x="20882" y="3203"/>
                  </a:cubicBezTo>
                  <a:cubicBezTo>
                    <a:pt x="20521" y="2927"/>
                    <a:pt x="18847" y="2791"/>
                    <a:pt x="17770" y="1965"/>
                  </a:cubicBezTo>
                  <a:cubicBezTo>
                    <a:pt x="16695" y="1140"/>
                    <a:pt x="14301" y="1003"/>
                    <a:pt x="14301" y="100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" name="Shape 2229">
              <a:extLst>
                <a:ext uri="{FF2B5EF4-FFF2-40B4-BE49-F238E27FC236}">
                  <a16:creationId xmlns:a16="http://schemas.microsoft.com/office/drawing/2014/main" id="{BA553818-0CB8-FD49-9933-BEA8FCB0BECD}"/>
                </a:ext>
              </a:extLst>
            </p:cNvPr>
            <p:cNvSpPr/>
            <p:nvPr/>
          </p:nvSpPr>
          <p:spPr>
            <a:xfrm>
              <a:off x="8546462" y="6037181"/>
              <a:ext cx="404862" cy="43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19882" y="8745"/>
                  </a:moveTo>
                  <a:cubicBezTo>
                    <a:pt x="19148" y="8769"/>
                    <a:pt x="18188" y="7854"/>
                    <a:pt x="18188" y="7184"/>
                  </a:cubicBezTo>
                  <a:cubicBezTo>
                    <a:pt x="18188" y="6515"/>
                    <a:pt x="17218" y="5958"/>
                    <a:pt x="17218" y="5509"/>
                  </a:cubicBezTo>
                  <a:cubicBezTo>
                    <a:pt x="17218" y="5065"/>
                    <a:pt x="15644" y="4282"/>
                    <a:pt x="14797" y="3950"/>
                  </a:cubicBezTo>
                  <a:cubicBezTo>
                    <a:pt x="13947" y="3615"/>
                    <a:pt x="13828" y="1270"/>
                    <a:pt x="13466" y="1270"/>
                  </a:cubicBezTo>
                  <a:cubicBezTo>
                    <a:pt x="13191" y="1270"/>
                    <a:pt x="12443" y="581"/>
                    <a:pt x="12085" y="0"/>
                  </a:cubicBezTo>
                  <a:cubicBezTo>
                    <a:pt x="11488" y="132"/>
                    <a:pt x="10846" y="286"/>
                    <a:pt x="10458" y="286"/>
                  </a:cubicBezTo>
                  <a:cubicBezTo>
                    <a:pt x="9741" y="286"/>
                    <a:pt x="9023" y="947"/>
                    <a:pt x="8737" y="1276"/>
                  </a:cubicBezTo>
                  <a:cubicBezTo>
                    <a:pt x="8451" y="1609"/>
                    <a:pt x="7879" y="682"/>
                    <a:pt x="7449" y="421"/>
                  </a:cubicBezTo>
                  <a:cubicBezTo>
                    <a:pt x="7020" y="156"/>
                    <a:pt x="5229" y="1015"/>
                    <a:pt x="4727" y="1146"/>
                  </a:cubicBezTo>
                  <a:cubicBezTo>
                    <a:pt x="4226" y="1278"/>
                    <a:pt x="2435" y="1410"/>
                    <a:pt x="2435" y="1410"/>
                  </a:cubicBezTo>
                  <a:cubicBezTo>
                    <a:pt x="2435" y="1410"/>
                    <a:pt x="2435" y="8204"/>
                    <a:pt x="2435" y="9062"/>
                  </a:cubicBezTo>
                  <a:cubicBezTo>
                    <a:pt x="2435" y="9921"/>
                    <a:pt x="0" y="9392"/>
                    <a:pt x="0" y="9921"/>
                  </a:cubicBezTo>
                  <a:cubicBezTo>
                    <a:pt x="0" y="10167"/>
                    <a:pt x="0" y="13217"/>
                    <a:pt x="0" y="16483"/>
                  </a:cubicBezTo>
                  <a:cubicBezTo>
                    <a:pt x="527" y="16658"/>
                    <a:pt x="1024" y="16893"/>
                    <a:pt x="1146" y="17178"/>
                  </a:cubicBezTo>
                  <a:cubicBezTo>
                    <a:pt x="1434" y="17839"/>
                    <a:pt x="2078" y="19290"/>
                    <a:pt x="1935" y="19686"/>
                  </a:cubicBezTo>
                  <a:cubicBezTo>
                    <a:pt x="1793" y="20081"/>
                    <a:pt x="1434" y="19817"/>
                    <a:pt x="1434" y="20214"/>
                  </a:cubicBezTo>
                  <a:cubicBezTo>
                    <a:pt x="1434" y="20609"/>
                    <a:pt x="1146" y="21203"/>
                    <a:pt x="1863" y="21203"/>
                  </a:cubicBezTo>
                  <a:cubicBezTo>
                    <a:pt x="2580" y="21203"/>
                    <a:pt x="3797" y="21600"/>
                    <a:pt x="4299" y="21071"/>
                  </a:cubicBezTo>
                  <a:cubicBezTo>
                    <a:pt x="4798" y="20542"/>
                    <a:pt x="6448" y="19354"/>
                    <a:pt x="6520" y="18762"/>
                  </a:cubicBezTo>
                  <a:cubicBezTo>
                    <a:pt x="6590" y="18169"/>
                    <a:pt x="6947" y="16849"/>
                    <a:pt x="8164" y="17574"/>
                  </a:cubicBezTo>
                  <a:cubicBezTo>
                    <a:pt x="9383" y="18299"/>
                    <a:pt x="9456" y="18433"/>
                    <a:pt x="11030" y="18433"/>
                  </a:cubicBezTo>
                  <a:cubicBezTo>
                    <a:pt x="12605" y="18433"/>
                    <a:pt x="13036" y="18366"/>
                    <a:pt x="13321" y="17443"/>
                  </a:cubicBezTo>
                  <a:cubicBezTo>
                    <a:pt x="13608" y="16519"/>
                    <a:pt x="13321" y="15794"/>
                    <a:pt x="14253" y="15794"/>
                  </a:cubicBezTo>
                  <a:cubicBezTo>
                    <a:pt x="15182" y="15794"/>
                    <a:pt x="16329" y="15001"/>
                    <a:pt x="16329" y="14407"/>
                  </a:cubicBezTo>
                  <a:cubicBezTo>
                    <a:pt x="16329" y="13813"/>
                    <a:pt x="16759" y="12891"/>
                    <a:pt x="17331" y="12891"/>
                  </a:cubicBezTo>
                  <a:cubicBezTo>
                    <a:pt x="17904" y="12891"/>
                    <a:pt x="19120" y="12230"/>
                    <a:pt x="19267" y="11570"/>
                  </a:cubicBezTo>
                  <a:cubicBezTo>
                    <a:pt x="19409" y="10912"/>
                    <a:pt x="20410" y="11174"/>
                    <a:pt x="20769" y="10778"/>
                  </a:cubicBezTo>
                  <a:cubicBezTo>
                    <a:pt x="20945" y="10584"/>
                    <a:pt x="21292" y="10123"/>
                    <a:pt x="21600" y="9700"/>
                  </a:cubicBezTo>
                  <a:cubicBezTo>
                    <a:pt x="21600" y="9696"/>
                    <a:pt x="21592" y="9693"/>
                    <a:pt x="21592" y="9693"/>
                  </a:cubicBezTo>
                  <a:cubicBezTo>
                    <a:pt x="21592" y="9293"/>
                    <a:pt x="21430" y="8701"/>
                    <a:pt x="19882" y="87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" name="Shape 2230">
              <a:extLst>
                <a:ext uri="{FF2B5EF4-FFF2-40B4-BE49-F238E27FC236}">
                  <a16:creationId xmlns:a16="http://schemas.microsoft.com/office/drawing/2014/main" id="{7F60E44C-D071-E34C-83DB-1AB242DA8526}"/>
                </a:ext>
              </a:extLst>
            </p:cNvPr>
            <p:cNvSpPr/>
            <p:nvPr/>
          </p:nvSpPr>
          <p:spPr>
            <a:xfrm>
              <a:off x="9043349" y="6434691"/>
              <a:ext cx="60972" cy="75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10933" y="0"/>
                  </a:moveTo>
                  <a:cubicBezTo>
                    <a:pt x="6954" y="0"/>
                    <a:pt x="0" y="7735"/>
                    <a:pt x="0" y="9333"/>
                  </a:cubicBezTo>
                  <a:cubicBezTo>
                    <a:pt x="0" y="10938"/>
                    <a:pt x="4968" y="21074"/>
                    <a:pt x="9936" y="21344"/>
                  </a:cubicBezTo>
                  <a:cubicBezTo>
                    <a:pt x="14921" y="21600"/>
                    <a:pt x="18549" y="21344"/>
                    <a:pt x="18892" y="18404"/>
                  </a:cubicBezTo>
                  <a:cubicBezTo>
                    <a:pt x="19047" y="16951"/>
                    <a:pt x="20336" y="15775"/>
                    <a:pt x="21600" y="14944"/>
                  </a:cubicBezTo>
                  <a:cubicBezTo>
                    <a:pt x="21213" y="12433"/>
                    <a:pt x="20388" y="7043"/>
                    <a:pt x="20104" y="3805"/>
                  </a:cubicBezTo>
                  <a:cubicBezTo>
                    <a:pt x="17182" y="2221"/>
                    <a:pt x="13503" y="0"/>
                    <a:pt x="1093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" name="Shape 2231">
              <a:extLst>
                <a:ext uri="{FF2B5EF4-FFF2-40B4-BE49-F238E27FC236}">
                  <a16:creationId xmlns:a16="http://schemas.microsoft.com/office/drawing/2014/main" id="{574362EC-8062-5E40-B563-B6D239D1EDB7}"/>
                </a:ext>
              </a:extLst>
            </p:cNvPr>
            <p:cNvSpPr/>
            <p:nvPr/>
          </p:nvSpPr>
          <p:spPr>
            <a:xfrm>
              <a:off x="8869439" y="6558912"/>
              <a:ext cx="101974" cy="102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22" extrusionOk="0">
                  <a:moveTo>
                    <a:pt x="15356" y="627"/>
                  </a:moveTo>
                  <a:cubicBezTo>
                    <a:pt x="14210" y="-1478"/>
                    <a:pt x="6825" y="2217"/>
                    <a:pt x="5684" y="4317"/>
                  </a:cubicBezTo>
                  <a:cubicBezTo>
                    <a:pt x="4543" y="6432"/>
                    <a:pt x="0" y="12222"/>
                    <a:pt x="0" y="12222"/>
                  </a:cubicBezTo>
                  <a:lnTo>
                    <a:pt x="5684" y="19598"/>
                  </a:lnTo>
                  <a:lnTo>
                    <a:pt x="9662" y="20122"/>
                  </a:lnTo>
                  <a:cubicBezTo>
                    <a:pt x="9662" y="20122"/>
                    <a:pt x="10803" y="17498"/>
                    <a:pt x="11943" y="15379"/>
                  </a:cubicBezTo>
                  <a:cubicBezTo>
                    <a:pt x="13074" y="13274"/>
                    <a:pt x="18193" y="15917"/>
                    <a:pt x="18193" y="13803"/>
                  </a:cubicBezTo>
                  <a:cubicBezTo>
                    <a:pt x="18193" y="11698"/>
                    <a:pt x="21600" y="9589"/>
                    <a:pt x="21600" y="7479"/>
                  </a:cubicBezTo>
                  <a:cubicBezTo>
                    <a:pt x="21600" y="5374"/>
                    <a:pt x="16487" y="2736"/>
                    <a:pt x="15356" y="62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" name="Shape 2232">
              <a:extLst>
                <a:ext uri="{FF2B5EF4-FFF2-40B4-BE49-F238E27FC236}">
                  <a16:creationId xmlns:a16="http://schemas.microsoft.com/office/drawing/2014/main" id="{1882CAA9-8E35-254D-A1B3-DDD9A6FB53A0}"/>
                </a:ext>
              </a:extLst>
            </p:cNvPr>
            <p:cNvSpPr/>
            <p:nvPr/>
          </p:nvSpPr>
          <p:spPr>
            <a:xfrm>
              <a:off x="8397395" y="6235936"/>
              <a:ext cx="728786" cy="638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3" extrusionOk="0">
                  <a:moveTo>
                    <a:pt x="16450" y="13090"/>
                  </a:moveTo>
                  <a:cubicBezTo>
                    <a:pt x="16450" y="13452"/>
                    <a:pt x="15734" y="12999"/>
                    <a:pt x="15575" y="13360"/>
                  </a:cubicBezTo>
                  <a:cubicBezTo>
                    <a:pt x="15416" y="13724"/>
                    <a:pt x="15256" y="14174"/>
                    <a:pt x="15256" y="14174"/>
                  </a:cubicBezTo>
                  <a:lnTo>
                    <a:pt x="14700" y="14085"/>
                  </a:lnTo>
                  <a:lnTo>
                    <a:pt x="13904" y="12818"/>
                  </a:lnTo>
                  <a:cubicBezTo>
                    <a:pt x="13904" y="12818"/>
                    <a:pt x="14541" y="11823"/>
                    <a:pt x="14700" y="11461"/>
                  </a:cubicBezTo>
                  <a:cubicBezTo>
                    <a:pt x="14859" y="11100"/>
                    <a:pt x="15893" y="10466"/>
                    <a:pt x="16053" y="10827"/>
                  </a:cubicBezTo>
                  <a:cubicBezTo>
                    <a:pt x="16211" y="11189"/>
                    <a:pt x="16927" y="11642"/>
                    <a:pt x="16927" y="12003"/>
                  </a:cubicBezTo>
                  <a:cubicBezTo>
                    <a:pt x="16927" y="12366"/>
                    <a:pt x="16450" y="12727"/>
                    <a:pt x="16450" y="13090"/>
                  </a:cubicBezTo>
                  <a:close/>
                  <a:moveTo>
                    <a:pt x="20598" y="8033"/>
                  </a:moveTo>
                  <a:cubicBezTo>
                    <a:pt x="20598" y="8033"/>
                    <a:pt x="20590" y="7971"/>
                    <a:pt x="20580" y="7873"/>
                  </a:cubicBezTo>
                  <a:cubicBezTo>
                    <a:pt x="20474" y="7971"/>
                    <a:pt x="20366" y="8111"/>
                    <a:pt x="20353" y="8282"/>
                  </a:cubicBezTo>
                  <a:cubicBezTo>
                    <a:pt x="20324" y="8629"/>
                    <a:pt x="20021" y="8660"/>
                    <a:pt x="19603" y="8629"/>
                  </a:cubicBezTo>
                  <a:cubicBezTo>
                    <a:pt x="19188" y="8598"/>
                    <a:pt x="18773" y="7399"/>
                    <a:pt x="18773" y="7210"/>
                  </a:cubicBezTo>
                  <a:cubicBezTo>
                    <a:pt x="18773" y="7021"/>
                    <a:pt x="19354" y="6107"/>
                    <a:pt x="19687" y="6107"/>
                  </a:cubicBezTo>
                  <a:cubicBezTo>
                    <a:pt x="19902" y="6107"/>
                    <a:pt x="20211" y="6370"/>
                    <a:pt x="20454" y="6556"/>
                  </a:cubicBezTo>
                  <a:cubicBezTo>
                    <a:pt x="20444" y="6418"/>
                    <a:pt x="20442" y="6312"/>
                    <a:pt x="20448" y="6270"/>
                  </a:cubicBezTo>
                  <a:cubicBezTo>
                    <a:pt x="20478" y="6065"/>
                    <a:pt x="20687" y="3724"/>
                    <a:pt x="20329" y="3486"/>
                  </a:cubicBezTo>
                  <a:cubicBezTo>
                    <a:pt x="19971" y="3250"/>
                    <a:pt x="19613" y="874"/>
                    <a:pt x="19493" y="636"/>
                  </a:cubicBezTo>
                  <a:cubicBezTo>
                    <a:pt x="19374" y="399"/>
                    <a:pt x="18061" y="535"/>
                    <a:pt x="17913" y="263"/>
                  </a:cubicBezTo>
                  <a:cubicBezTo>
                    <a:pt x="17765" y="-5"/>
                    <a:pt x="16657" y="256"/>
                    <a:pt x="16634" y="0"/>
                  </a:cubicBezTo>
                  <a:cubicBezTo>
                    <a:pt x="16462" y="290"/>
                    <a:pt x="16269" y="606"/>
                    <a:pt x="16172" y="739"/>
                  </a:cubicBezTo>
                  <a:cubicBezTo>
                    <a:pt x="15973" y="1010"/>
                    <a:pt x="15416" y="830"/>
                    <a:pt x="15337" y="1282"/>
                  </a:cubicBezTo>
                  <a:cubicBezTo>
                    <a:pt x="15256" y="1734"/>
                    <a:pt x="14582" y="2188"/>
                    <a:pt x="14262" y="2188"/>
                  </a:cubicBezTo>
                  <a:cubicBezTo>
                    <a:pt x="13945" y="2188"/>
                    <a:pt x="13705" y="2820"/>
                    <a:pt x="13705" y="3227"/>
                  </a:cubicBezTo>
                  <a:cubicBezTo>
                    <a:pt x="13705" y="3634"/>
                    <a:pt x="13068" y="4178"/>
                    <a:pt x="12552" y="4178"/>
                  </a:cubicBezTo>
                  <a:cubicBezTo>
                    <a:pt x="12034" y="4178"/>
                    <a:pt x="12193" y="4675"/>
                    <a:pt x="12034" y="5309"/>
                  </a:cubicBezTo>
                  <a:cubicBezTo>
                    <a:pt x="11875" y="5941"/>
                    <a:pt x="11637" y="5987"/>
                    <a:pt x="10762" y="5987"/>
                  </a:cubicBezTo>
                  <a:cubicBezTo>
                    <a:pt x="9887" y="5987"/>
                    <a:pt x="9847" y="5896"/>
                    <a:pt x="9169" y="5399"/>
                  </a:cubicBezTo>
                  <a:cubicBezTo>
                    <a:pt x="8493" y="4901"/>
                    <a:pt x="8294" y="5806"/>
                    <a:pt x="8255" y="6213"/>
                  </a:cubicBezTo>
                  <a:cubicBezTo>
                    <a:pt x="8215" y="6619"/>
                    <a:pt x="7299" y="7434"/>
                    <a:pt x="7021" y="7796"/>
                  </a:cubicBezTo>
                  <a:cubicBezTo>
                    <a:pt x="6743" y="8159"/>
                    <a:pt x="6067" y="7887"/>
                    <a:pt x="5669" y="7887"/>
                  </a:cubicBezTo>
                  <a:cubicBezTo>
                    <a:pt x="5271" y="7887"/>
                    <a:pt x="5431" y="7480"/>
                    <a:pt x="5431" y="7209"/>
                  </a:cubicBezTo>
                  <a:cubicBezTo>
                    <a:pt x="5431" y="6937"/>
                    <a:pt x="5629" y="7117"/>
                    <a:pt x="5708" y="6846"/>
                  </a:cubicBezTo>
                  <a:cubicBezTo>
                    <a:pt x="5788" y="6575"/>
                    <a:pt x="5431" y="5580"/>
                    <a:pt x="5271" y="5127"/>
                  </a:cubicBezTo>
                  <a:cubicBezTo>
                    <a:pt x="5203" y="4932"/>
                    <a:pt x="4926" y="4771"/>
                    <a:pt x="4634" y="4650"/>
                  </a:cubicBezTo>
                  <a:cubicBezTo>
                    <a:pt x="4634" y="7215"/>
                    <a:pt x="4634" y="9974"/>
                    <a:pt x="4634" y="10240"/>
                  </a:cubicBezTo>
                  <a:cubicBezTo>
                    <a:pt x="4634" y="10737"/>
                    <a:pt x="3918" y="10963"/>
                    <a:pt x="3760" y="11235"/>
                  </a:cubicBezTo>
                  <a:cubicBezTo>
                    <a:pt x="3600" y="11506"/>
                    <a:pt x="2605" y="11281"/>
                    <a:pt x="2048" y="11281"/>
                  </a:cubicBezTo>
                  <a:cubicBezTo>
                    <a:pt x="1492" y="11281"/>
                    <a:pt x="1611" y="10646"/>
                    <a:pt x="1332" y="10194"/>
                  </a:cubicBezTo>
                  <a:cubicBezTo>
                    <a:pt x="1055" y="9742"/>
                    <a:pt x="577" y="10330"/>
                    <a:pt x="577" y="10646"/>
                  </a:cubicBezTo>
                  <a:cubicBezTo>
                    <a:pt x="577" y="10885"/>
                    <a:pt x="326" y="10841"/>
                    <a:pt x="0" y="10805"/>
                  </a:cubicBezTo>
                  <a:cubicBezTo>
                    <a:pt x="436" y="11589"/>
                    <a:pt x="817" y="12505"/>
                    <a:pt x="1015" y="13248"/>
                  </a:cubicBezTo>
                  <a:cubicBezTo>
                    <a:pt x="1332" y="14448"/>
                    <a:pt x="2108" y="15577"/>
                    <a:pt x="2307" y="16278"/>
                  </a:cubicBezTo>
                  <a:cubicBezTo>
                    <a:pt x="2505" y="16980"/>
                    <a:pt x="2724" y="17636"/>
                    <a:pt x="2307" y="17703"/>
                  </a:cubicBezTo>
                  <a:cubicBezTo>
                    <a:pt x="1889" y="17771"/>
                    <a:pt x="1889" y="18179"/>
                    <a:pt x="2327" y="18948"/>
                  </a:cubicBezTo>
                  <a:cubicBezTo>
                    <a:pt x="2765" y="19717"/>
                    <a:pt x="2386" y="20170"/>
                    <a:pt x="2765" y="20260"/>
                  </a:cubicBezTo>
                  <a:cubicBezTo>
                    <a:pt x="3142" y="20350"/>
                    <a:pt x="3023" y="20622"/>
                    <a:pt x="3321" y="20645"/>
                  </a:cubicBezTo>
                  <a:cubicBezTo>
                    <a:pt x="3620" y="20668"/>
                    <a:pt x="3838" y="21005"/>
                    <a:pt x="4037" y="21300"/>
                  </a:cubicBezTo>
                  <a:cubicBezTo>
                    <a:pt x="4236" y="21595"/>
                    <a:pt x="4694" y="21595"/>
                    <a:pt x="4913" y="21232"/>
                  </a:cubicBezTo>
                  <a:cubicBezTo>
                    <a:pt x="5132" y="20870"/>
                    <a:pt x="5808" y="20757"/>
                    <a:pt x="6504" y="20757"/>
                  </a:cubicBezTo>
                  <a:cubicBezTo>
                    <a:pt x="7200" y="20757"/>
                    <a:pt x="7061" y="20418"/>
                    <a:pt x="7737" y="20192"/>
                  </a:cubicBezTo>
                  <a:cubicBezTo>
                    <a:pt x="8413" y="19967"/>
                    <a:pt x="9229" y="19942"/>
                    <a:pt x="9806" y="20170"/>
                  </a:cubicBezTo>
                  <a:cubicBezTo>
                    <a:pt x="10384" y="20395"/>
                    <a:pt x="10820" y="20192"/>
                    <a:pt x="11099" y="19989"/>
                  </a:cubicBezTo>
                  <a:cubicBezTo>
                    <a:pt x="11378" y="19785"/>
                    <a:pt x="11914" y="20305"/>
                    <a:pt x="11956" y="19785"/>
                  </a:cubicBezTo>
                  <a:cubicBezTo>
                    <a:pt x="11994" y="19264"/>
                    <a:pt x="12552" y="19355"/>
                    <a:pt x="13068" y="19355"/>
                  </a:cubicBezTo>
                  <a:cubicBezTo>
                    <a:pt x="13585" y="19355"/>
                    <a:pt x="14838" y="18426"/>
                    <a:pt x="15833" y="17363"/>
                  </a:cubicBezTo>
                  <a:cubicBezTo>
                    <a:pt x="16830" y="16302"/>
                    <a:pt x="18479" y="13971"/>
                    <a:pt x="19036" y="12909"/>
                  </a:cubicBezTo>
                  <a:cubicBezTo>
                    <a:pt x="19594" y="11845"/>
                    <a:pt x="20508" y="10940"/>
                    <a:pt x="20966" y="10466"/>
                  </a:cubicBezTo>
                  <a:cubicBezTo>
                    <a:pt x="21308" y="10110"/>
                    <a:pt x="21505" y="8859"/>
                    <a:pt x="21600" y="7947"/>
                  </a:cubicBezTo>
                  <a:cubicBezTo>
                    <a:pt x="21130" y="7940"/>
                    <a:pt x="20598" y="8033"/>
                    <a:pt x="20598" y="80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" name="Shape 2233">
              <a:extLst>
                <a:ext uri="{FF2B5EF4-FFF2-40B4-BE49-F238E27FC236}">
                  <a16:creationId xmlns:a16="http://schemas.microsoft.com/office/drawing/2014/main" id="{CC6D97A9-078F-334A-B3C9-1579BF5E40F4}"/>
                </a:ext>
              </a:extLst>
            </p:cNvPr>
            <p:cNvSpPr/>
            <p:nvPr/>
          </p:nvSpPr>
          <p:spPr>
            <a:xfrm>
              <a:off x="8198641" y="5490605"/>
              <a:ext cx="531121" cy="558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407" extrusionOk="0">
                  <a:moveTo>
                    <a:pt x="1222" y="19818"/>
                  </a:moveTo>
                  <a:cubicBezTo>
                    <a:pt x="1685" y="19818"/>
                    <a:pt x="1407" y="20426"/>
                    <a:pt x="2053" y="20164"/>
                  </a:cubicBezTo>
                  <a:cubicBezTo>
                    <a:pt x="2700" y="19906"/>
                    <a:pt x="3252" y="19906"/>
                    <a:pt x="3807" y="20253"/>
                  </a:cubicBezTo>
                  <a:cubicBezTo>
                    <a:pt x="4361" y="20600"/>
                    <a:pt x="4822" y="20687"/>
                    <a:pt x="5469" y="20687"/>
                  </a:cubicBezTo>
                  <a:cubicBezTo>
                    <a:pt x="6115" y="20687"/>
                    <a:pt x="11838" y="20687"/>
                    <a:pt x="11838" y="20687"/>
                  </a:cubicBezTo>
                  <a:lnTo>
                    <a:pt x="12484" y="21297"/>
                  </a:lnTo>
                  <a:cubicBezTo>
                    <a:pt x="12484" y="21297"/>
                    <a:pt x="15992" y="21035"/>
                    <a:pt x="16547" y="21297"/>
                  </a:cubicBezTo>
                  <a:cubicBezTo>
                    <a:pt x="17100" y="21557"/>
                    <a:pt x="18851" y="21297"/>
                    <a:pt x="19406" y="21123"/>
                  </a:cubicBezTo>
                  <a:cubicBezTo>
                    <a:pt x="19502" y="21092"/>
                    <a:pt x="19683" y="21052"/>
                    <a:pt x="19913" y="21008"/>
                  </a:cubicBezTo>
                  <a:lnTo>
                    <a:pt x="17807" y="18295"/>
                  </a:lnTo>
                  <a:lnTo>
                    <a:pt x="17996" y="12507"/>
                  </a:lnTo>
                  <a:lnTo>
                    <a:pt x="20736" y="12598"/>
                  </a:lnTo>
                  <a:lnTo>
                    <a:pt x="21207" y="12150"/>
                  </a:lnTo>
                  <a:lnTo>
                    <a:pt x="21598" y="8694"/>
                  </a:lnTo>
                  <a:cubicBezTo>
                    <a:pt x="21455" y="8629"/>
                    <a:pt x="21288" y="8601"/>
                    <a:pt x="21099" y="8676"/>
                  </a:cubicBezTo>
                  <a:cubicBezTo>
                    <a:pt x="20525" y="8908"/>
                    <a:pt x="20035" y="8832"/>
                    <a:pt x="19461" y="8832"/>
                  </a:cubicBezTo>
                  <a:cubicBezTo>
                    <a:pt x="18889" y="8832"/>
                    <a:pt x="18806" y="9372"/>
                    <a:pt x="18478" y="9295"/>
                  </a:cubicBezTo>
                  <a:cubicBezTo>
                    <a:pt x="18151" y="9218"/>
                    <a:pt x="18397" y="8291"/>
                    <a:pt x="18478" y="7906"/>
                  </a:cubicBezTo>
                  <a:cubicBezTo>
                    <a:pt x="18561" y="7519"/>
                    <a:pt x="17988" y="6825"/>
                    <a:pt x="17579" y="6515"/>
                  </a:cubicBezTo>
                  <a:cubicBezTo>
                    <a:pt x="17170" y="6208"/>
                    <a:pt x="18069" y="4278"/>
                    <a:pt x="17823" y="4047"/>
                  </a:cubicBezTo>
                  <a:cubicBezTo>
                    <a:pt x="17579" y="3815"/>
                    <a:pt x="17497" y="3199"/>
                    <a:pt x="17497" y="2658"/>
                  </a:cubicBezTo>
                  <a:cubicBezTo>
                    <a:pt x="17497" y="2117"/>
                    <a:pt x="17087" y="2427"/>
                    <a:pt x="16268" y="2427"/>
                  </a:cubicBezTo>
                  <a:cubicBezTo>
                    <a:pt x="15449" y="2427"/>
                    <a:pt x="15369" y="2041"/>
                    <a:pt x="15369" y="2041"/>
                  </a:cubicBezTo>
                  <a:cubicBezTo>
                    <a:pt x="15369" y="2041"/>
                    <a:pt x="14385" y="1808"/>
                    <a:pt x="13894" y="2041"/>
                  </a:cubicBezTo>
                  <a:cubicBezTo>
                    <a:pt x="13402" y="2272"/>
                    <a:pt x="13484" y="3662"/>
                    <a:pt x="13158" y="3584"/>
                  </a:cubicBezTo>
                  <a:cubicBezTo>
                    <a:pt x="12830" y="3506"/>
                    <a:pt x="11846" y="3662"/>
                    <a:pt x="11027" y="3892"/>
                  </a:cubicBezTo>
                  <a:cubicBezTo>
                    <a:pt x="10208" y="4125"/>
                    <a:pt x="9882" y="3737"/>
                    <a:pt x="9472" y="2813"/>
                  </a:cubicBezTo>
                  <a:cubicBezTo>
                    <a:pt x="9064" y="1886"/>
                    <a:pt x="8571" y="2195"/>
                    <a:pt x="8736" y="1502"/>
                  </a:cubicBezTo>
                  <a:cubicBezTo>
                    <a:pt x="8898" y="805"/>
                    <a:pt x="8408" y="34"/>
                    <a:pt x="8408" y="34"/>
                  </a:cubicBezTo>
                  <a:cubicBezTo>
                    <a:pt x="8408" y="34"/>
                    <a:pt x="3005" y="-43"/>
                    <a:pt x="2431" y="34"/>
                  </a:cubicBezTo>
                  <a:cubicBezTo>
                    <a:pt x="2198" y="66"/>
                    <a:pt x="1791" y="301"/>
                    <a:pt x="1388" y="571"/>
                  </a:cubicBezTo>
                  <a:cubicBezTo>
                    <a:pt x="1722" y="1757"/>
                    <a:pt x="2769" y="3737"/>
                    <a:pt x="3005" y="4201"/>
                  </a:cubicBezTo>
                  <a:cubicBezTo>
                    <a:pt x="3250" y="4691"/>
                    <a:pt x="2704" y="5127"/>
                    <a:pt x="2704" y="6028"/>
                  </a:cubicBezTo>
                  <a:cubicBezTo>
                    <a:pt x="2704" y="6928"/>
                    <a:pt x="3741" y="8574"/>
                    <a:pt x="3851" y="9681"/>
                  </a:cubicBezTo>
                  <a:cubicBezTo>
                    <a:pt x="3961" y="10786"/>
                    <a:pt x="3196" y="11480"/>
                    <a:pt x="2541" y="12202"/>
                  </a:cubicBezTo>
                  <a:cubicBezTo>
                    <a:pt x="1885" y="12921"/>
                    <a:pt x="1205" y="14541"/>
                    <a:pt x="1205" y="15544"/>
                  </a:cubicBezTo>
                  <a:cubicBezTo>
                    <a:pt x="1205" y="16549"/>
                    <a:pt x="221" y="17526"/>
                    <a:pt x="248" y="17988"/>
                  </a:cubicBezTo>
                  <a:cubicBezTo>
                    <a:pt x="276" y="18451"/>
                    <a:pt x="111" y="19816"/>
                    <a:pt x="3" y="20329"/>
                  </a:cubicBezTo>
                  <a:cubicBezTo>
                    <a:pt x="-2" y="20349"/>
                    <a:pt x="1" y="20375"/>
                    <a:pt x="0" y="20396"/>
                  </a:cubicBezTo>
                  <a:lnTo>
                    <a:pt x="576" y="20253"/>
                  </a:lnTo>
                  <a:cubicBezTo>
                    <a:pt x="576" y="20253"/>
                    <a:pt x="761" y="19818"/>
                    <a:pt x="1222" y="198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" name="Shape 2234">
              <a:extLst>
                <a:ext uri="{FF2B5EF4-FFF2-40B4-BE49-F238E27FC236}">
                  <a16:creationId xmlns:a16="http://schemas.microsoft.com/office/drawing/2014/main" id="{9B961EEA-BE22-954E-A6D9-63D61C555FB2}"/>
                </a:ext>
              </a:extLst>
            </p:cNvPr>
            <p:cNvSpPr/>
            <p:nvPr/>
          </p:nvSpPr>
          <p:spPr>
            <a:xfrm>
              <a:off x="8645839" y="5589982"/>
              <a:ext cx="522776" cy="456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8" extrusionOk="0">
                  <a:moveTo>
                    <a:pt x="16608" y="876"/>
                  </a:moveTo>
                  <a:cubicBezTo>
                    <a:pt x="16357" y="876"/>
                    <a:pt x="15763" y="427"/>
                    <a:pt x="15254" y="0"/>
                  </a:cubicBezTo>
                  <a:cubicBezTo>
                    <a:pt x="14892" y="458"/>
                    <a:pt x="13620" y="381"/>
                    <a:pt x="12995" y="381"/>
                  </a:cubicBezTo>
                  <a:cubicBezTo>
                    <a:pt x="12329" y="381"/>
                    <a:pt x="12913" y="1419"/>
                    <a:pt x="12497" y="1797"/>
                  </a:cubicBezTo>
                  <a:cubicBezTo>
                    <a:pt x="12080" y="2176"/>
                    <a:pt x="11914" y="2743"/>
                    <a:pt x="12247" y="2931"/>
                  </a:cubicBezTo>
                  <a:cubicBezTo>
                    <a:pt x="12580" y="3121"/>
                    <a:pt x="12164" y="4725"/>
                    <a:pt x="12164" y="5292"/>
                  </a:cubicBezTo>
                  <a:cubicBezTo>
                    <a:pt x="12164" y="5859"/>
                    <a:pt x="11497" y="7087"/>
                    <a:pt x="11748" y="7276"/>
                  </a:cubicBezTo>
                  <a:cubicBezTo>
                    <a:pt x="11996" y="7464"/>
                    <a:pt x="12411" y="8787"/>
                    <a:pt x="12995" y="8975"/>
                  </a:cubicBezTo>
                  <a:cubicBezTo>
                    <a:pt x="13578" y="9164"/>
                    <a:pt x="13993" y="8504"/>
                    <a:pt x="14243" y="8504"/>
                  </a:cubicBezTo>
                  <a:cubicBezTo>
                    <a:pt x="14492" y="8504"/>
                    <a:pt x="14492" y="9353"/>
                    <a:pt x="14492" y="10014"/>
                  </a:cubicBezTo>
                  <a:cubicBezTo>
                    <a:pt x="14492" y="10677"/>
                    <a:pt x="14160" y="10959"/>
                    <a:pt x="14160" y="10959"/>
                  </a:cubicBezTo>
                  <a:cubicBezTo>
                    <a:pt x="14160" y="10959"/>
                    <a:pt x="13244" y="11337"/>
                    <a:pt x="12828" y="10959"/>
                  </a:cubicBezTo>
                  <a:cubicBezTo>
                    <a:pt x="12411" y="10582"/>
                    <a:pt x="12080" y="9543"/>
                    <a:pt x="12080" y="9164"/>
                  </a:cubicBezTo>
                  <a:cubicBezTo>
                    <a:pt x="12080" y="8787"/>
                    <a:pt x="11082" y="8787"/>
                    <a:pt x="10665" y="8787"/>
                  </a:cubicBezTo>
                  <a:cubicBezTo>
                    <a:pt x="10250" y="8787"/>
                    <a:pt x="9833" y="7936"/>
                    <a:pt x="9669" y="7558"/>
                  </a:cubicBezTo>
                  <a:cubicBezTo>
                    <a:pt x="9500" y="7181"/>
                    <a:pt x="9003" y="7654"/>
                    <a:pt x="9003" y="7936"/>
                  </a:cubicBezTo>
                  <a:cubicBezTo>
                    <a:pt x="9003" y="8220"/>
                    <a:pt x="8586" y="8220"/>
                    <a:pt x="8170" y="8220"/>
                  </a:cubicBezTo>
                  <a:cubicBezTo>
                    <a:pt x="7754" y="8220"/>
                    <a:pt x="6923" y="7464"/>
                    <a:pt x="6590" y="7654"/>
                  </a:cubicBezTo>
                  <a:cubicBezTo>
                    <a:pt x="6256" y="7844"/>
                    <a:pt x="5924" y="6992"/>
                    <a:pt x="6007" y="6613"/>
                  </a:cubicBezTo>
                  <a:cubicBezTo>
                    <a:pt x="6090" y="6237"/>
                    <a:pt x="5176" y="6520"/>
                    <a:pt x="4843" y="6709"/>
                  </a:cubicBezTo>
                  <a:cubicBezTo>
                    <a:pt x="4510" y="6898"/>
                    <a:pt x="4344" y="6237"/>
                    <a:pt x="4344" y="6237"/>
                  </a:cubicBezTo>
                  <a:cubicBezTo>
                    <a:pt x="4344" y="6237"/>
                    <a:pt x="4152" y="5857"/>
                    <a:pt x="3852" y="5692"/>
                  </a:cubicBezTo>
                  <a:lnTo>
                    <a:pt x="3455" y="9922"/>
                  </a:lnTo>
                  <a:lnTo>
                    <a:pt x="2976" y="10468"/>
                  </a:lnTo>
                  <a:lnTo>
                    <a:pt x="191" y="10359"/>
                  </a:lnTo>
                  <a:lnTo>
                    <a:pt x="0" y="17443"/>
                  </a:lnTo>
                  <a:lnTo>
                    <a:pt x="2139" y="20763"/>
                  </a:lnTo>
                  <a:cubicBezTo>
                    <a:pt x="3253" y="20505"/>
                    <a:pt x="5565" y="20143"/>
                    <a:pt x="5565" y="20585"/>
                  </a:cubicBezTo>
                  <a:cubicBezTo>
                    <a:pt x="5565" y="20717"/>
                    <a:pt x="5623" y="20890"/>
                    <a:pt x="5715" y="21075"/>
                  </a:cubicBezTo>
                  <a:cubicBezTo>
                    <a:pt x="6104" y="20971"/>
                    <a:pt x="6470" y="20880"/>
                    <a:pt x="6673" y="20909"/>
                  </a:cubicBezTo>
                  <a:cubicBezTo>
                    <a:pt x="7116" y="20971"/>
                    <a:pt x="8615" y="21600"/>
                    <a:pt x="9057" y="21348"/>
                  </a:cubicBezTo>
                  <a:cubicBezTo>
                    <a:pt x="9500" y="21098"/>
                    <a:pt x="10278" y="19209"/>
                    <a:pt x="10998" y="18956"/>
                  </a:cubicBezTo>
                  <a:cubicBezTo>
                    <a:pt x="11720" y="18704"/>
                    <a:pt x="12718" y="17824"/>
                    <a:pt x="12718" y="17446"/>
                  </a:cubicBezTo>
                  <a:cubicBezTo>
                    <a:pt x="12718" y="17067"/>
                    <a:pt x="12718" y="16689"/>
                    <a:pt x="13773" y="16375"/>
                  </a:cubicBezTo>
                  <a:lnTo>
                    <a:pt x="15382" y="16316"/>
                  </a:lnTo>
                  <a:lnTo>
                    <a:pt x="15491" y="16312"/>
                  </a:lnTo>
                  <a:lnTo>
                    <a:pt x="15104" y="14736"/>
                  </a:lnTo>
                  <a:cubicBezTo>
                    <a:pt x="15104" y="14736"/>
                    <a:pt x="20018" y="12652"/>
                    <a:pt x="20299" y="12602"/>
                  </a:cubicBezTo>
                  <a:cubicBezTo>
                    <a:pt x="20082" y="12098"/>
                    <a:pt x="19861" y="11727"/>
                    <a:pt x="19968" y="11666"/>
                  </a:cubicBezTo>
                  <a:cubicBezTo>
                    <a:pt x="20159" y="11556"/>
                    <a:pt x="20256" y="10030"/>
                    <a:pt x="20256" y="9596"/>
                  </a:cubicBezTo>
                  <a:cubicBezTo>
                    <a:pt x="20256" y="9159"/>
                    <a:pt x="21408" y="9486"/>
                    <a:pt x="21023" y="9048"/>
                  </a:cubicBezTo>
                  <a:cubicBezTo>
                    <a:pt x="20640" y="8614"/>
                    <a:pt x="20736" y="6108"/>
                    <a:pt x="20927" y="5563"/>
                  </a:cubicBezTo>
                  <a:cubicBezTo>
                    <a:pt x="21119" y="5018"/>
                    <a:pt x="21600" y="5563"/>
                    <a:pt x="21600" y="5127"/>
                  </a:cubicBezTo>
                  <a:cubicBezTo>
                    <a:pt x="21600" y="4690"/>
                    <a:pt x="21023" y="3272"/>
                    <a:pt x="20736" y="2837"/>
                  </a:cubicBezTo>
                  <a:cubicBezTo>
                    <a:pt x="20527" y="2523"/>
                    <a:pt x="18815" y="1747"/>
                    <a:pt x="18336" y="1640"/>
                  </a:cubicBezTo>
                  <a:cubicBezTo>
                    <a:pt x="17856" y="1530"/>
                    <a:pt x="17087" y="876"/>
                    <a:pt x="16608" y="8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" name="Shape 2235">
              <a:extLst>
                <a:ext uri="{FF2B5EF4-FFF2-40B4-BE49-F238E27FC236}">
                  <a16:creationId xmlns:a16="http://schemas.microsoft.com/office/drawing/2014/main" id="{7E628EF4-90EF-C34C-943E-66E4912DFABA}"/>
                </a:ext>
              </a:extLst>
            </p:cNvPr>
            <p:cNvSpPr/>
            <p:nvPr/>
          </p:nvSpPr>
          <p:spPr>
            <a:xfrm>
              <a:off x="8943971" y="5267006"/>
              <a:ext cx="87184" cy="7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0522" extrusionOk="0">
                  <a:moveTo>
                    <a:pt x="17543" y="0"/>
                  </a:moveTo>
                  <a:cubicBezTo>
                    <a:pt x="15121" y="780"/>
                    <a:pt x="12534" y="1674"/>
                    <a:pt x="11464" y="2286"/>
                  </a:cubicBezTo>
                  <a:cubicBezTo>
                    <a:pt x="9900" y="3187"/>
                    <a:pt x="9089" y="3745"/>
                    <a:pt x="5973" y="3382"/>
                  </a:cubicBezTo>
                  <a:cubicBezTo>
                    <a:pt x="5603" y="3906"/>
                    <a:pt x="5174" y="4343"/>
                    <a:pt x="4633" y="4558"/>
                  </a:cubicBezTo>
                  <a:cubicBezTo>
                    <a:pt x="1952" y="5681"/>
                    <a:pt x="2434" y="12652"/>
                    <a:pt x="2434" y="12652"/>
                  </a:cubicBezTo>
                  <a:cubicBezTo>
                    <a:pt x="2434" y="12652"/>
                    <a:pt x="0" y="12934"/>
                    <a:pt x="0" y="16276"/>
                  </a:cubicBezTo>
                  <a:cubicBezTo>
                    <a:pt x="0" y="18548"/>
                    <a:pt x="1340" y="19529"/>
                    <a:pt x="2199" y="19919"/>
                  </a:cubicBezTo>
                  <a:cubicBezTo>
                    <a:pt x="3575" y="19987"/>
                    <a:pt x="4844" y="20108"/>
                    <a:pt x="5832" y="20316"/>
                  </a:cubicBezTo>
                  <a:cubicBezTo>
                    <a:pt x="12029" y="21600"/>
                    <a:pt x="11464" y="16450"/>
                    <a:pt x="11464" y="16450"/>
                  </a:cubicBezTo>
                  <a:cubicBezTo>
                    <a:pt x="11464" y="16450"/>
                    <a:pt x="20477" y="17096"/>
                    <a:pt x="21036" y="13876"/>
                  </a:cubicBezTo>
                  <a:cubicBezTo>
                    <a:pt x="21600" y="10655"/>
                    <a:pt x="19342" y="5506"/>
                    <a:pt x="19342" y="5506"/>
                  </a:cubicBezTo>
                  <a:cubicBezTo>
                    <a:pt x="19342" y="5506"/>
                    <a:pt x="17543" y="0"/>
                    <a:pt x="1754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" name="Shape 2236">
              <a:extLst>
                <a:ext uri="{FF2B5EF4-FFF2-40B4-BE49-F238E27FC236}">
                  <a16:creationId xmlns:a16="http://schemas.microsoft.com/office/drawing/2014/main" id="{75BE5354-7396-F844-85FA-44D31B9BB054}"/>
                </a:ext>
              </a:extLst>
            </p:cNvPr>
            <p:cNvSpPr/>
            <p:nvPr/>
          </p:nvSpPr>
          <p:spPr>
            <a:xfrm>
              <a:off x="9490548" y="4670741"/>
              <a:ext cx="468761" cy="626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386" extrusionOk="0">
                  <a:moveTo>
                    <a:pt x="5027" y="3875"/>
                  </a:moveTo>
                  <a:cubicBezTo>
                    <a:pt x="5396" y="4013"/>
                    <a:pt x="5998" y="4734"/>
                    <a:pt x="6414" y="4804"/>
                  </a:cubicBezTo>
                  <a:cubicBezTo>
                    <a:pt x="6830" y="4871"/>
                    <a:pt x="9139" y="5456"/>
                    <a:pt x="10619" y="5903"/>
                  </a:cubicBezTo>
                  <a:cubicBezTo>
                    <a:pt x="12097" y="6350"/>
                    <a:pt x="13022" y="6384"/>
                    <a:pt x="13483" y="6384"/>
                  </a:cubicBezTo>
                  <a:cubicBezTo>
                    <a:pt x="13946" y="6384"/>
                    <a:pt x="14639" y="6488"/>
                    <a:pt x="14223" y="6727"/>
                  </a:cubicBezTo>
                  <a:cubicBezTo>
                    <a:pt x="13807" y="6968"/>
                    <a:pt x="9278" y="10371"/>
                    <a:pt x="8677" y="10851"/>
                  </a:cubicBezTo>
                  <a:cubicBezTo>
                    <a:pt x="8077" y="11333"/>
                    <a:pt x="7706" y="11161"/>
                    <a:pt x="6367" y="11161"/>
                  </a:cubicBezTo>
                  <a:cubicBezTo>
                    <a:pt x="5027" y="11161"/>
                    <a:pt x="4011" y="12261"/>
                    <a:pt x="3641" y="12227"/>
                  </a:cubicBezTo>
                  <a:cubicBezTo>
                    <a:pt x="3423" y="12206"/>
                    <a:pt x="2635" y="12308"/>
                    <a:pt x="1953" y="12422"/>
                  </a:cubicBezTo>
                  <a:lnTo>
                    <a:pt x="958" y="13506"/>
                  </a:lnTo>
                  <a:lnTo>
                    <a:pt x="0" y="14616"/>
                  </a:lnTo>
                  <a:lnTo>
                    <a:pt x="107" y="20169"/>
                  </a:lnTo>
                  <a:lnTo>
                    <a:pt x="1139" y="21386"/>
                  </a:lnTo>
                  <a:cubicBezTo>
                    <a:pt x="1954" y="20577"/>
                    <a:pt x="4147" y="19017"/>
                    <a:pt x="5766" y="17750"/>
                  </a:cubicBezTo>
                  <a:cubicBezTo>
                    <a:pt x="7523" y="16374"/>
                    <a:pt x="8416" y="16054"/>
                    <a:pt x="9401" y="15687"/>
                  </a:cubicBezTo>
                  <a:cubicBezTo>
                    <a:pt x="10387" y="15321"/>
                    <a:pt x="12882" y="13510"/>
                    <a:pt x="14578" y="11906"/>
                  </a:cubicBezTo>
                  <a:cubicBezTo>
                    <a:pt x="15645" y="10896"/>
                    <a:pt x="16826" y="9776"/>
                    <a:pt x="16980" y="9043"/>
                  </a:cubicBezTo>
                  <a:cubicBezTo>
                    <a:pt x="17133" y="8309"/>
                    <a:pt x="18119" y="7347"/>
                    <a:pt x="18858" y="6636"/>
                  </a:cubicBezTo>
                  <a:cubicBezTo>
                    <a:pt x="19598" y="5927"/>
                    <a:pt x="20831" y="4116"/>
                    <a:pt x="20800" y="3566"/>
                  </a:cubicBezTo>
                  <a:cubicBezTo>
                    <a:pt x="20769" y="3017"/>
                    <a:pt x="21416" y="1848"/>
                    <a:pt x="21510" y="863"/>
                  </a:cubicBezTo>
                  <a:cubicBezTo>
                    <a:pt x="21600" y="-121"/>
                    <a:pt x="20492" y="-214"/>
                    <a:pt x="20153" y="336"/>
                  </a:cubicBezTo>
                  <a:cubicBezTo>
                    <a:pt x="19814" y="886"/>
                    <a:pt x="17166" y="1253"/>
                    <a:pt x="15471" y="1275"/>
                  </a:cubicBezTo>
                  <a:cubicBezTo>
                    <a:pt x="13776" y="1298"/>
                    <a:pt x="12762" y="1414"/>
                    <a:pt x="12145" y="1848"/>
                  </a:cubicBezTo>
                  <a:cubicBezTo>
                    <a:pt x="11528" y="2283"/>
                    <a:pt x="9987" y="1734"/>
                    <a:pt x="9433" y="2214"/>
                  </a:cubicBezTo>
                  <a:cubicBezTo>
                    <a:pt x="8880" y="2696"/>
                    <a:pt x="6690" y="3110"/>
                    <a:pt x="5982" y="2009"/>
                  </a:cubicBezTo>
                  <a:cubicBezTo>
                    <a:pt x="5684" y="1544"/>
                    <a:pt x="5288" y="1288"/>
                    <a:pt x="4913" y="1124"/>
                  </a:cubicBezTo>
                  <a:cubicBezTo>
                    <a:pt x="4316" y="1579"/>
                    <a:pt x="3602" y="2248"/>
                    <a:pt x="3733" y="2465"/>
                  </a:cubicBezTo>
                  <a:cubicBezTo>
                    <a:pt x="3920" y="2776"/>
                    <a:pt x="4659" y="3738"/>
                    <a:pt x="5027" y="387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" name="Shape 2237">
              <a:extLst>
                <a:ext uri="{FF2B5EF4-FFF2-40B4-BE49-F238E27FC236}">
                  <a16:creationId xmlns:a16="http://schemas.microsoft.com/office/drawing/2014/main" id="{E3D8B351-844D-AC44-AC33-8EF4B3CAB19C}"/>
                </a:ext>
              </a:extLst>
            </p:cNvPr>
            <p:cNvSpPr/>
            <p:nvPr/>
          </p:nvSpPr>
          <p:spPr>
            <a:xfrm>
              <a:off x="7080644" y="3503055"/>
              <a:ext cx="545517" cy="43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12" extrusionOk="0">
                  <a:moveTo>
                    <a:pt x="7957" y="21412"/>
                  </a:moveTo>
                  <a:cubicBezTo>
                    <a:pt x="7928" y="19938"/>
                    <a:pt x="7888" y="18483"/>
                    <a:pt x="7917" y="18341"/>
                  </a:cubicBezTo>
                  <a:cubicBezTo>
                    <a:pt x="7975" y="18047"/>
                    <a:pt x="10372" y="16286"/>
                    <a:pt x="10782" y="15992"/>
                  </a:cubicBezTo>
                  <a:cubicBezTo>
                    <a:pt x="11191" y="15699"/>
                    <a:pt x="11951" y="16138"/>
                    <a:pt x="11951" y="15552"/>
                  </a:cubicBezTo>
                  <a:cubicBezTo>
                    <a:pt x="11951" y="14964"/>
                    <a:pt x="12945" y="15259"/>
                    <a:pt x="13531" y="15111"/>
                  </a:cubicBezTo>
                  <a:cubicBezTo>
                    <a:pt x="14115" y="14964"/>
                    <a:pt x="14466" y="14451"/>
                    <a:pt x="14466" y="13790"/>
                  </a:cubicBezTo>
                  <a:cubicBezTo>
                    <a:pt x="14466" y="13129"/>
                    <a:pt x="15285" y="13276"/>
                    <a:pt x="15811" y="13202"/>
                  </a:cubicBezTo>
                  <a:cubicBezTo>
                    <a:pt x="16338" y="13129"/>
                    <a:pt x="16278" y="12543"/>
                    <a:pt x="16630" y="12543"/>
                  </a:cubicBezTo>
                  <a:cubicBezTo>
                    <a:pt x="16981" y="12543"/>
                    <a:pt x="16805" y="11883"/>
                    <a:pt x="16864" y="11147"/>
                  </a:cubicBezTo>
                  <a:cubicBezTo>
                    <a:pt x="16922" y="10415"/>
                    <a:pt x="16922" y="10561"/>
                    <a:pt x="17448" y="10561"/>
                  </a:cubicBezTo>
                  <a:cubicBezTo>
                    <a:pt x="17974" y="10561"/>
                    <a:pt x="18501" y="10194"/>
                    <a:pt x="18501" y="9754"/>
                  </a:cubicBezTo>
                  <a:cubicBezTo>
                    <a:pt x="18501" y="9312"/>
                    <a:pt x="20781" y="9607"/>
                    <a:pt x="21133" y="9607"/>
                  </a:cubicBezTo>
                  <a:cubicBezTo>
                    <a:pt x="21483" y="9607"/>
                    <a:pt x="21600" y="9093"/>
                    <a:pt x="21542" y="8726"/>
                  </a:cubicBezTo>
                  <a:cubicBezTo>
                    <a:pt x="21483" y="8359"/>
                    <a:pt x="21191" y="7258"/>
                    <a:pt x="20839" y="7185"/>
                  </a:cubicBezTo>
                  <a:cubicBezTo>
                    <a:pt x="20489" y="7111"/>
                    <a:pt x="20723" y="6010"/>
                    <a:pt x="20723" y="5130"/>
                  </a:cubicBezTo>
                  <a:cubicBezTo>
                    <a:pt x="20723" y="4250"/>
                    <a:pt x="20606" y="3441"/>
                    <a:pt x="20197" y="2782"/>
                  </a:cubicBezTo>
                  <a:cubicBezTo>
                    <a:pt x="20111" y="2642"/>
                    <a:pt x="20009" y="2390"/>
                    <a:pt x="19902" y="2089"/>
                  </a:cubicBezTo>
                  <a:cubicBezTo>
                    <a:pt x="19262" y="2104"/>
                    <a:pt x="18487" y="1501"/>
                    <a:pt x="17821" y="1476"/>
                  </a:cubicBezTo>
                  <a:cubicBezTo>
                    <a:pt x="16892" y="1444"/>
                    <a:pt x="15460" y="2044"/>
                    <a:pt x="14771" y="1077"/>
                  </a:cubicBezTo>
                  <a:cubicBezTo>
                    <a:pt x="14081" y="110"/>
                    <a:pt x="13604" y="-188"/>
                    <a:pt x="13101" y="110"/>
                  </a:cubicBezTo>
                  <a:cubicBezTo>
                    <a:pt x="12597" y="411"/>
                    <a:pt x="11669" y="3741"/>
                    <a:pt x="11138" y="4705"/>
                  </a:cubicBezTo>
                  <a:cubicBezTo>
                    <a:pt x="10607" y="5672"/>
                    <a:pt x="9123" y="6338"/>
                    <a:pt x="8407" y="6338"/>
                  </a:cubicBezTo>
                  <a:cubicBezTo>
                    <a:pt x="7690" y="6338"/>
                    <a:pt x="7611" y="7701"/>
                    <a:pt x="7054" y="8268"/>
                  </a:cubicBezTo>
                  <a:cubicBezTo>
                    <a:pt x="6497" y="8832"/>
                    <a:pt x="6710" y="9732"/>
                    <a:pt x="6046" y="10397"/>
                  </a:cubicBezTo>
                  <a:cubicBezTo>
                    <a:pt x="5383" y="11063"/>
                    <a:pt x="5701" y="13093"/>
                    <a:pt x="6046" y="13827"/>
                  </a:cubicBezTo>
                  <a:cubicBezTo>
                    <a:pt x="6390" y="14558"/>
                    <a:pt x="4826" y="16856"/>
                    <a:pt x="3925" y="17522"/>
                  </a:cubicBezTo>
                  <a:cubicBezTo>
                    <a:pt x="3023" y="18187"/>
                    <a:pt x="2732" y="19451"/>
                    <a:pt x="1299" y="19751"/>
                  </a:cubicBezTo>
                  <a:cubicBezTo>
                    <a:pt x="742" y="19869"/>
                    <a:pt x="324" y="20169"/>
                    <a:pt x="0" y="20550"/>
                  </a:cubicBezTo>
                  <a:cubicBezTo>
                    <a:pt x="2230" y="20550"/>
                    <a:pt x="5537" y="20550"/>
                    <a:pt x="6670" y="20550"/>
                  </a:cubicBezTo>
                  <a:cubicBezTo>
                    <a:pt x="8053" y="20550"/>
                    <a:pt x="7735" y="20940"/>
                    <a:pt x="7957" y="214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" name="Shape 2238">
              <a:extLst>
                <a:ext uri="{FF2B5EF4-FFF2-40B4-BE49-F238E27FC236}">
                  <a16:creationId xmlns:a16="http://schemas.microsoft.com/office/drawing/2014/main" id="{DE6D30F4-D20D-254A-901A-8DED127197EA}"/>
                </a:ext>
              </a:extLst>
            </p:cNvPr>
            <p:cNvSpPr/>
            <p:nvPr/>
          </p:nvSpPr>
          <p:spPr>
            <a:xfrm>
              <a:off x="8024730" y="3428522"/>
              <a:ext cx="188847" cy="363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5" h="21297" extrusionOk="0">
                  <a:moveTo>
                    <a:pt x="5220" y="5167"/>
                  </a:moveTo>
                  <a:cubicBezTo>
                    <a:pt x="6406" y="6113"/>
                    <a:pt x="4925" y="7685"/>
                    <a:pt x="3734" y="8001"/>
                  </a:cubicBezTo>
                  <a:cubicBezTo>
                    <a:pt x="2548" y="8317"/>
                    <a:pt x="1657" y="9733"/>
                    <a:pt x="471" y="9733"/>
                  </a:cubicBezTo>
                  <a:cubicBezTo>
                    <a:pt x="-715" y="9733"/>
                    <a:pt x="471" y="12095"/>
                    <a:pt x="2548" y="12569"/>
                  </a:cubicBezTo>
                  <a:cubicBezTo>
                    <a:pt x="4625" y="13041"/>
                    <a:pt x="4625" y="13825"/>
                    <a:pt x="4625" y="14299"/>
                  </a:cubicBezTo>
                  <a:cubicBezTo>
                    <a:pt x="4625" y="14770"/>
                    <a:pt x="7598" y="15242"/>
                    <a:pt x="8488" y="15874"/>
                  </a:cubicBezTo>
                  <a:cubicBezTo>
                    <a:pt x="9379" y="16503"/>
                    <a:pt x="10860" y="19494"/>
                    <a:pt x="10860" y="20598"/>
                  </a:cubicBezTo>
                  <a:cubicBezTo>
                    <a:pt x="10860" y="20880"/>
                    <a:pt x="11043" y="21109"/>
                    <a:pt x="11306" y="21297"/>
                  </a:cubicBezTo>
                  <a:cubicBezTo>
                    <a:pt x="12068" y="21022"/>
                    <a:pt x="13004" y="20705"/>
                    <a:pt x="13388" y="20322"/>
                  </a:cubicBezTo>
                  <a:cubicBezTo>
                    <a:pt x="14053" y="19652"/>
                    <a:pt x="14574" y="18511"/>
                    <a:pt x="14279" y="18195"/>
                  </a:cubicBezTo>
                  <a:cubicBezTo>
                    <a:pt x="13978" y="17881"/>
                    <a:pt x="14053" y="17330"/>
                    <a:pt x="14724" y="17014"/>
                  </a:cubicBezTo>
                  <a:cubicBezTo>
                    <a:pt x="15390" y="16701"/>
                    <a:pt x="18062" y="15204"/>
                    <a:pt x="18580" y="15086"/>
                  </a:cubicBezTo>
                  <a:cubicBezTo>
                    <a:pt x="19098" y="14968"/>
                    <a:pt x="20805" y="15127"/>
                    <a:pt x="20732" y="14259"/>
                  </a:cubicBezTo>
                  <a:cubicBezTo>
                    <a:pt x="20703" y="13915"/>
                    <a:pt x="20783" y="13386"/>
                    <a:pt x="20885" y="12872"/>
                  </a:cubicBezTo>
                  <a:cubicBezTo>
                    <a:pt x="19680" y="12462"/>
                    <a:pt x="18953" y="11978"/>
                    <a:pt x="18953" y="11741"/>
                  </a:cubicBezTo>
                  <a:cubicBezTo>
                    <a:pt x="18953" y="11230"/>
                    <a:pt x="17617" y="10362"/>
                    <a:pt x="16876" y="10836"/>
                  </a:cubicBezTo>
                  <a:cubicBezTo>
                    <a:pt x="16130" y="11308"/>
                    <a:pt x="13313" y="10914"/>
                    <a:pt x="12940" y="9931"/>
                  </a:cubicBezTo>
                  <a:cubicBezTo>
                    <a:pt x="12570" y="8946"/>
                    <a:pt x="14794" y="8984"/>
                    <a:pt x="16876" y="8081"/>
                  </a:cubicBezTo>
                  <a:cubicBezTo>
                    <a:pt x="18953" y="7174"/>
                    <a:pt x="19248" y="5441"/>
                    <a:pt x="17021" y="4498"/>
                  </a:cubicBezTo>
                  <a:cubicBezTo>
                    <a:pt x="14794" y="3552"/>
                    <a:pt x="16353" y="3041"/>
                    <a:pt x="17912" y="2176"/>
                  </a:cubicBezTo>
                  <a:cubicBezTo>
                    <a:pt x="19471" y="1311"/>
                    <a:pt x="18062" y="837"/>
                    <a:pt x="17247" y="1231"/>
                  </a:cubicBezTo>
                  <a:cubicBezTo>
                    <a:pt x="16425" y="1624"/>
                    <a:pt x="15095" y="1743"/>
                    <a:pt x="14869" y="797"/>
                  </a:cubicBezTo>
                  <a:cubicBezTo>
                    <a:pt x="14649" y="-146"/>
                    <a:pt x="9822" y="-303"/>
                    <a:pt x="7968" y="601"/>
                  </a:cubicBezTo>
                  <a:cubicBezTo>
                    <a:pt x="7319" y="918"/>
                    <a:pt x="6323" y="1015"/>
                    <a:pt x="5269" y="1012"/>
                  </a:cubicBezTo>
                  <a:cubicBezTo>
                    <a:pt x="4829" y="2576"/>
                    <a:pt x="4426" y="4536"/>
                    <a:pt x="5220" y="516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" name="Shape 2239">
              <a:extLst>
                <a:ext uri="{FF2B5EF4-FFF2-40B4-BE49-F238E27FC236}">
                  <a16:creationId xmlns:a16="http://schemas.microsoft.com/office/drawing/2014/main" id="{04E81EA2-98B9-7042-BFEB-95F4A2A24EEB}"/>
                </a:ext>
              </a:extLst>
            </p:cNvPr>
            <p:cNvSpPr/>
            <p:nvPr/>
          </p:nvSpPr>
          <p:spPr>
            <a:xfrm>
              <a:off x="7279399" y="3453367"/>
              <a:ext cx="945841" cy="906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551" extrusionOk="0">
                  <a:moveTo>
                    <a:pt x="7403" y="4077"/>
                  </a:moveTo>
                  <a:cubicBezTo>
                    <a:pt x="7403" y="4499"/>
                    <a:pt x="7267" y="5026"/>
                    <a:pt x="7470" y="5061"/>
                  </a:cubicBezTo>
                  <a:cubicBezTo>
                    <a:pt x="7673" y="5096"/>
                    <a:pt x="7842" y="5624"/>
                    <a:pt x="7876" y="5800"/>
                  </a:cubicBezTo>
                  <a:cubicBezTo>
                    <a:pt x="7909" y="5976"/>
                    <a:pt x="7842" y="6222"/>
                    <a:pt x="7640" y="6222"/>
                  </a:cubicBezTo>
                  <a:cubicBezTo>
                    <a:pt x="7436" y="6222"/>
                    <a:pt x="6119" y="6081"/>
                    <a:pt x="6119" y="6292"/>
                  </a:cubicBezTo>
                  <a:cubicBezTo>
                    <a:pt x="6119" y="6503"/>
                    <a:pt x="5815" y="6679"/>
                    <a:pt x="5511" y="6679"/>
                  </a:cubicBezTo>
                  <a:cubicBezTo>
                    <a:pt x="5207" y="6679"/>
                    <a:pt x="5207" y="6609"/>
                    <a:pt x="5174" y="6960"/>
                  </a:cubicBezTo>
                  <a:cubicBezTo>
                    <a:pt x="5140" y="7312"/>
                    <a:pt x="5241" y="7628"/>
                    <a:pt x="5039" y="7628"/>
                  </a:cubicBezTo>
                  <a:cubicBezTo>
                    <a:pt x="4835" y="7628"/>
                    <a:pt x="4870" y="7910"/>
                    <a:pt x="4565" y="7944"/>
                  </a:cubicBezTo>
                  <a:cubicBezTo>
                    <a:pt x="4262" y="7980"/>
                    <a:pt x="3788" y="7910"/>
                    <a:pt x="3788" y="8226"/>
                  </a:cubicBezTo>
                  <a:cubicBezTo>
                    <a:pt x="3788" y="8543"/>
                    <a:pt x="3586" y="8789"/>
                    <a:pt x="3248" y="8859"/>
                  </a:cubicBezTo>
                  <a:cubicBezTo>
                    <a:pt x="2910" y="8930"/>
                    <a:pt x="2336" y="8789"/>
                    <a:pt x="2336" y="9070"/>
                  </a:cubicBezTo>
                  <a:cubicBezTo>
                    <a:pt x="2336" y="9351"/>
                    <a:pt x="1897" y="9140"/>
                    <a:pt x="1661" y="9281"/>
                  </a:cubicBezTo>
                  <a:cubicBezTo>
                    <a:pt x="1424" y="9422"/>
                    <a:pt x="39" y="10265"/>
                    <a:pt x="6" y="10406"/>
                  </a:cubicBezTo>
                  <a:cubicBezTo>
                    <a:pt x="-11" y="10474"/>
                    <a:pt x="12" y="11171"/>
                    <a:pt x="29" y="11878"/>
                  </a:cubicBezTo>
                  <a:cubicBezTo>
                    <a:pt x="64" y="11940"/>
                    <a:pt x="122" y="12005"/>
                    <a:pt x="232" y="12071"/>
                  </a:cubicBezTo>
                  <a:cubicBezTo>
                    <a:pt x="742" y="12374"/>
                    <a:pt x="9994" y="18745"/>
                    <a:pt x="10286" y="19049"/>
                  </a:cubicBezTo>
                  <a:cubicBezTo>
                    <a:pt x="10577" y="19352"/>
                    <a:pt x="10941" y="20034"/>
                    <a:pt x="10941" y="20034"/>
                  </a:cubicBezTo>
                  <a:cubicBezTo>
                    <a:pt x="10941" y="20034"/>
                    <a:pt x="11597" y="20110"/>
                    <a:pt x="12107" y="20414"/>
                  </a:cubicBezTo>
                  <a:cubicBezTo>
                    <a:pt x="12617" y="20717"/>
                    <a:pt x="12617" y="21551"/>
                    <a:pt x="12617" y="21551"/>
                  </a:cubicBezTo>
                  <a:cubicBezTo>
                    <a:pt x="12617" y="21551"/>
                    <a:pt x="13272" y="21401"/>
                    <a:pt x="13637" y="21324"/>
                  </a:cubicBezTo>
                  <a:cubicBezTo>
                    <a:pt x="14001" y="21248"/>
                    <a:pt x="15240" y="20792"/>
                    <a:pt x="15240" y="20792"/>
                  </a:cubicBezTo>
                  <a:lnTo>
                    <a:pt x="17133" y="19201"/>
                  </a:lnTo>
                  <a:lnTo>
                    <a:pt x="21578" y="16318"/>
                  </a:lnTo>
                  <a:cubicBezTo>
                    <a:pt x="21578" y="16318"/>
                    <a:pt x="21582" y="16318"/>
                    <a:pt x="21589" y="16318"/>
                  </a:cubicBezTo>
                  <a:cubicBezTo>
                    <a:pt x="21452" y="15808"/>
                    <a:pt x="21305" y="15398"/>
                    <a:pt x="21067" y="15398"/>
                  </a:cubicBezTo>
                  <a:cubicBezTo>
                    <a:pt x="20799" y="15398"/>
                    <a:pt x="20608" y="15160"/>
                    <a:pt x="20302" y="15160"/>
                  </a:cubicBezTo>
                  <a:cubicBezTo>
                    <a:pt x="19997" y="15160"/>
                    <a:pt x="19614" y="15001"/>
                    <a:pt x="19576" y="14722"/>
                  </a:cubicBezTo>
                  <a:cubicBezTo>
                    <a:pt x="19538" y="14444"/>
                    <a:pt x="19691" y="14244"/>
                    <a:pt x="19461" y="13887"/>
                  </a:cubicBezTo>
                  <a:cubicBezTo>
                    <a:pt x="19232" y="13528"/>
                    <a:pt x="19003" y="13369"/>
                    <a:pt x="19003" y="13210"/>
                  </a:cubicBezTo>
                  <a:cubicBezTo>
                    <a:pt x="19003" y="13051"/>
                    <a:pt x="19392" y="12741"/>
                    <a:pt x="19453" y="12676"/>
                  </a:cubicBezTo>
                  <a:cubicBezTo>
                    <a:pt x="19514" y="12613"/>
                    <a:pt x="19299" y="12358"/>
                    <a:pt x="19299" y="12182"/>
                  </a:cubicBezTo>
                  <a:cubicBezTo>
                    <a:pt x="19299" y="12007"/>
                    <a:pt x="19146" y="11704"/>
                    <a:pt x="19299" y="11513"/>
                  </a:cubicBezTo>
                  <a:cubicBezTo>
                    <a:pt x="19453" y="11321"/>
                    <a:pt x="19545" y="11130"/>
                    <a:pt x="19376" y="10779"/>
                  </a:cubicBezTo>
                  <a:cubicBezTo>
                    <a:pt x="19207" y="10428"/>
                    <a:pt x="19606" y="10109"/>
                    <a:pt x="19407" y="9647"/>
                  </a:cubicBezTo>
                  <a:cubicBezTo>
                    <a:pt x="19207" y="9184"/>
                    <a:pt x="18902" y="8818"/>
                    <a:pt x="18931" y="8658"/>
                  </a:cubicBezTo>
                  <a:cubicBezTo>
                    <a:pt x="18945" y="8590"/>
                    <a:pt x="19044" y="8515"/>
                    <a:pt x="19161" y="8432"/>
                  </a:cubicBezTo>
                  <a:cubicBezTo>
                    <a:pt x="19107" y="8356"/>
                    <a:pt x="19069" y="8262"/>
                    <a:pt x="19069" y="8148"/>
                  </a:cubicBezTo>
                  <a:cubicBezTo>
                    <a:pt x="19069" y="7701"/>
                    <a:pt x="18764" y="6489"/>
                    <a:pt x="18580" y="6234"/>
                  </a:cubicBezTo>
                  <a:cubicBezTo>
                    <a:pt x="18396" y="5978"/>
                    <a:pt x="17783" y="5787"/>
                    <a:pt x="17783" y="5596"/>
                  </a:cubicBezTo>
                  <a:cubicBezTo>
                    <a:pt x="17783" y="5404"/>
                    <a:pt x="17783" y="5086"/>
                    <a:pt x="17354" y="4895"/>
                  </a:cubicBezTo>
                  <a:cubicBezTo>
                    <a:pt x="16925" y="4703"/>
                    <a:pt x="16680" y="3746"/>
                    <a:pt x="16925" y="3746"/>
                  </a:cubicBezTo>
                  <a:cubicBezTo>
                    <a:pt x="17170" y="3746"/>
                    <a:pt x="17354" y="3172"/>
                    <a:pt x="17599" y="3044"/>
                  </a:cubicBezTo>
                  <a:cubicBezTo>
                    <a:pt x="17844" y="2917"/>
                    <a:pt x="18150" y="2279"/>
                    <a:pt x="17905" y="1896"/>
                  </a:cubicBezTo>
                  <a:cubicBezTo>
                    <a:pt x="17742" y="1641"/>
                    <a:pt x="17824" y="846"/>
                    <a:pt x="17916" y="212"/>
                  </a:cubicBezTo>
                  <a:cubicBezTo>
                    <a:pt x="17510" y="209"/>
                    <a:pt x="17060" y="56"/>
                    <a:pt x="16940" y="15"/>
                  </a:cubicBezTo>
                  <a:cubicBezTo>
                    <a:pt x="16756" y="-49"/>
                    <a:pt x="16221" y="110"/>
                    <a:pt x="15883" y="126"/>
                  </a:cubicBezTo>
                  <a:cubicBezTo>
                    <a:pt x="15546" y="142"/>
                    <a:pt x="14719" y="700"/>
                    <a:pt x="14444" y="429"/>
                  </a:cubicBezTo>
                  <a:cubicBezTo>
                    <a:pt x="14168" y="158"/>
                    <a:pt x="11349" y="636"/>
                    <a:pt x="10552" y="668"/>
                  </a:cubicBezTo>
                  <a:cubicBezTo>
                    <a:pt x="9756" y="700"/>
                    <a:pt x="9418" y="1562"/>
                    <a:pt x="8944" y="1562"/>
                  </a:cubicBezTo>
                  <a:cubicBezTo>
                    <a:pt x="8469" y="1562"/>
                    <a:pt x="7718" y="1976"/>
                    <a:pt x="7320" y="2438"/>
                  </a:cubicBezTo>
                  <a:cubicBezTo>
                    <a:pt x="7207" y="2569"/>
                    <a:pt x="7074" y="2617"/>
                    <a:pt x="6928" y="2620"/>
                  </a:cubicBezTo>
                  <a:cubicBezTo>
                    <a:pt x="6990" y="2764"/>
                    <a:pt x="7049" y="2885"/>
                    <a:pt x="7099" y="2952"/>
                  </a:cubicBezTo>
                  <a:cubicBezTo>
                    <a:pt x="7335" y="3268"/>
                    <a:pt x="7403" y="3655"/>
                    <a:pt x="7403" y="40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" name="Shape 2240">
              <a:extLst>
                <a:ext uri="{FF2B5EF4-FFF2-40B4-BE49-F238E27FC236}">
                  <a16:creationId xmlns:a16="http://schemas.microsoft.com/office/drawing/2014/main" id="{35C92D1A-7854-6A42-B4D3-E3FF8A57583E}"/>
                </a:ext>
              </a:extLst>
            </p:cNvPr>
            <p:cNvSpPr/>
            <p:nvPr/>
          </p:nvSpPr>
          <p:spPr>
            <a:xfrm>
              <a:off x="8099263" y="3652122"/>
              <a:ext cx="686635" cy="661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extrusionOk="0">
                  <a:moveTo>
                    <a:pt x="2370" y="1232"/>
                  </a:moveTo>
                  <a:cubicBezTo>
                    <a:pt x="2225" y="1297"/>
                    <a:pt x="1470" y="2130"/>
                    <a:pt x="1283" y="2305"/>
                  </a:cubicBezTo>
                  <a:cubicBezTo>
                    <a:pt x="1093" y="2480"/>
                    <a:pt x="1071" y="2787"/>
                    <a:pt x="1156" y="2962"/>
                  </a:cubicBezTo>
                  <a:cubicBezTo>
                    <a:pt x="1239" y="3137"/>
                    <a:pt x="1093" y="3773"/>
                    <a:pt x="904" y="4145"/>
                  </a:cubicBezTo>
                  <a:cubicBezTo>
                    <a:pt x="716" y="4517"/>
                    <a:pt x="45" y="4780"/>
                    <a:pt x="3" y="4999"/>
                  </a:cubicBezTo>
                  <a:cubicBezTo>
                    <a:pt x="-38" y="5218"/>
                    <a:pt x="380" y="5720"/>
                    <a:pt x="653" y="6355"/>
                  </a:cubicBezTo>
                  <a:cubicBezTo>
                    <a:pt x="925" y="6992"/>
                    <a:pt x="380" y="7430"/>
                    <a:pt x="611" y="7912"/>
                  </a:cubicBezTo>
                  <a:cubicBezTo>
                    <a:pt x="841" y="8392"/>
                    <a:pt x="716" y="8656"/>
                    <a:pt x="506" y="8920"/>
                  </a:cubicBezTo>
                  <a:cubicBezTo>
                    <a:pt x="296" y="9182"/>
                    <a:pt x="506" y="9597"/>
                    <a:pt x="506" y="9839"/>
                  </a:cubicBezTo>
                  <a:cubicBezTo>
                    <a:pt x="506" y="10080"/>
                    <a:pt x="799" y="10429"/>
                    <a:pt x="716" y="10517"/>
                  </a:cubicBezTo>
                  <a:cubicBezTo>
                    <a:pt x="632" y="10605"/>
                    <a:pt x="101" y="11032"/>
                    <a:pt x="101" y="11250"/>
                  </a:cubicBezTo>
                  <a:cubicBezTo>
                    <a:pt x="101" y="11469"/>
                    <a:pt x="414" y="11688"/>
                    <a:pt x="728" y="12180"/>
                  </a:cubicBezTo>
                  <a:cubicBezTo>
                    <a:pt x="1041" y="12670"/>
                    <a:pt x="832" y="12945"/>
                    <a:pt x="885" y="13326"/>
                  </a:cubicBezTo>
                  <a:cubicBezTo>
                    <a:pt x="937" y="13710"/>
                    <a:pt x="1459" y="13927"/>
                    <a:pt x="1877" y="13927"/>
                  </a:cubicBezTo>
                  <a:cubicBezTo>
                    <a:pt x="2296" y="13927"/>
                    <a:pt x="2557" y="14254"/>
                    <a:pt x="2922" y="14254"/>
                  </a:cubicBezTo>
                  <a:cubicBezTo>
                    <a:pt x="3248" y="14254"/>
                    <a:pt x="3449" y="14817"/>
                    <a:pt x="3636" y="15518"/>
                  </a:cubicBezTo>
                  <a:cubicBezTo>
                    <a:pt x="3793" y="15520"/>
                    <a:pt x="5150" y="15542"/>
                    <a:pt x="5712" y="15934"/>
                  </a:cubicBezTo>
                  <a:cubicBezTo>
                    <a:pt x="6310" y="16352"/>
                    <a:pt x="6609" y="16873"/>
                    <a:pt x="6609" y="16873"/>
                  </a:cubicBezTo>
                  <a:lnTo>
                    <a:pt x="8999" y="15518"/>
                  </a:lnTo>
                  <a:lnTo>
                    <a:pt x="19814" y="21600"/>
                  </a:lnTo>
                  <a:lnTo>
                    <a:pt x="19814" y="20815"/>
                  </a:lnTo>
                  <a:lnTo>
                    <a:pt x="21126" y="20815"/>
                  </a:lnTo>
                  <a:cubicBezTo>
                    <a:pt x="21126" y="20815"/>
                    <a:pt x="21126" y="7294"/>
                    <a:pt x="21126" y="6290"/>
                  </a:cubicBezTo>
                  <a:cubicBezTo>
                    <a:pt x="21126" y="5286"/>
                    <a:pt x="20688" y="4646"/>
                    <a:pt x="21126" y="4098"/>
                  </a:cubicBezTo>
                  <a:cubicBezTo>
                    <a:pt x="21562" y="3549"/>
                    <a:pt x="20950" y="3275"/>
                    <a:pt x="21301" y="2271"/>
                  </a:cubicBezTo>
                  <a:cubicBezTo>
                    <a:pt x="21342" y="2153"/>
                    <a:pt x="21385" y="2028"/>
                    <a:pt x="21429" y="1902"/>
                  </a:cubicBezTo>
                  <a:cubicBezTo>
                    <a:pt x="21417" y="1884"/>
                    <a:pt x="21397" y="1865"/>
                    <a:pt x="21389" y="1845"/>
                  </a:cubicBezTo>
                  <a:cubicBezTo>
                    <a:pt x="21285" y="1538"/>
                    <a:pt x="20718" y="1515"/>
                    <a:pt x="19483" y="1318"/>
                  </a:cubicBezTo>
                  <a:cubicBezTo>
                    <a:pt x="18247" y="1123"/>
                    <a:pt x="18707" y="245"/>
                    <a:pt x="17325" y="158"/>
                  </a:cubicBezTo>
                  <a:cubicBezTo>
                    <a:pt x="15942" y="70"/>
                    <a:pt x="14184" y="1232"/>
                    <a:pt x="14163" y="1845"/>
                  </a:cubicBezTo>
                  <a:cubicBezTo>
                    <a:pt x="14143" y="2458"/>
                    <a:pt x="14812" y="3137"/>
                    <a:pt x="14352" y="3773"/>
                  </a:cubicBezTo>
                  <a:cubicBezTo>
                    <a:pt x="13890" y="4407"/>
                    <a:pt x="12885" y="4472"/>
                    <a:pt x="12173" y="3794"/>
                  </a:cubicBezTo>
                  <a:cubicBezTo>
                    <a:pt x="11461" y="3115"/>
                    <a:pt x="10413" y="2807"/>
                    <a:pt x="9556" y="2807"/>
                  </a:cubicBezTo>
                  <a:cubicBezTo>
                    <a:pt x="8696" y="2807"/>
                    <a:pt x="8088" y="2239"/>
                    <a:pt x="8150" y="1758"/>
                  </a:cubicBezTo>
                  <a:cubicBezTo>
                    <a:pt x="8213" y="1275"/>
                    <a:pt x="7942" y="1055"/>
                    <a:pt x="7230" y="903"/>
                  </a:cubicBezTo>
                  <a:cubicBezTo>
                    <a:pt x="6518" y="750"/>
                    <a:pt x="5911" y="137"/>
                    <a:pt x="4655" y="355"/>
                  </a:cubicBezTo>
                  <a:cubicBezTo>
                    <a:pt x="3981" y="473"/>
                    <a:pt x="3411" y="263"/>
                    <a:pt x="3020" y="0"/>
                  </a:cubicBezTo>
                  <a:cubicBezTo>
                    <a:pt x="2991" y="286"/>
                    <a:pt x="2970" y="580"/>
                    <a:pt x="2977" y="772"/>
                  </a:cubicBezTo>
                  <a:cubicBezTo>
                    <a:pt x="2998" y="1255"/>
                    <a:pt x="2517" y="1165"/>
                    <a:pt x="2370" y="123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" name="Shape 2241">
              <a:extLst>
                <a:ext uri="{FF2B5EF4-FFF2-40B4-BE49-F238E27FC236}">
                  <a16:creationId xmlns:a16="http://schemas.microsoft.com/office/drawing/2014/main" id="{B4CB2257-603E-1D4C-9398-1A9CF72FD212}"/>
                </a:ext>
              </a:extLst>
            </p:cNvPr>
            <p:cNvSpPr/>
            <p:nvPr/>
          </p:nvSpPr>
          <p:spPr>
            <a:xfrm>
              <a:off x="6906734" y="4571363"/>
              <a:ext cx="131296" cy="38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52" extrusionOk="0">
                  <a:moveTo>
                    <a:pt x="10703" y="10092"/>
                  </a:moveTo>
                  <a:cubicBezTo>
                    <a:pt x="12240" y="6113"/>
                    <a:pt x="14757" y="14071"/>
                    <a:pt x="16988" y="14867"/>
                  </a:cubicBezTo>
                  <a:cubicBezTo>
                    <a:pt x="19223" y="15651"/>
                    <a:pt x="21600" y="11297"/>
                    <a:pt x="21600" y="11297"/>
                  </a:cubicBezTo>
                  <a:cubicBezTo>
                    <a:pt x="21600" y="11297"/>
                    <a:pt x="21179" y="10490"/>
                    <a:pt x="17545" y="9694"/>
                  </a:cubicBezTo>
                  <a:cubicBezTo>
                    <a:pt x="13918" y="8898"/>
                    <a:pt x="13637" y="-3448"/>
                    <a:pt x="10424" y="940"/>
                  </a:cubicBezTo>
                  <a:cubicBezTo>
                    <a:pt x="7225" y="5306"/>
                    <a:pt x="4987" y="6488"/>
                    <a:pt x="968" y="5328"/>
                  </a:cubicBezTo>
                  <a:cubicBezTo>
                    <a:pt x="910" y="8830"/>
                    <a:pt x="218" y="13514"/>
                    <a:pt x="0" y="18152"/>
                  </a:cubicBezTo>
                  <a:cubicBezTo>
                    <a:pt x="1030" y="17402"/>
                    <a:pt x="1818" y="16913"/>
                    <a:pt x="2183" y="16845"/>
                  </a:cubicBezTo>
                  <a:cubicBezTo>
                    <a:pt x="4419" y="16447"/>
                    <a:pt x="9166" y="14048"/>
                    <a:pt x="10703" y="1009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" name="Shape 2242">
              <a:extLst>
                <a:ext uri="{FF2B5EF4-FFF2-40B4-BE49-F238E27FC236}">
                  <a16:creationId xmlns:a16="http://schemas.microsoft.com/office/drawing/2014/main" id="{D37FAA8F-8F90-A84F-96FC-C2FE94E952CE}"/>
                </a:ext>
              </a:extLst>
            </p:cNvPr>
            <p:cNvSpPr/>
            <p:nvPr/>
          </p:nvSpPr>
          <p:spPr>
            <a:xfrm>
              <a:off x="6906734" y="4471986"/>
              <a:ext cx="258737" cy="20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0" h="20768" extrusionOk="0">
                  <a:moveTo>
                    <a:pt x="4139" y="20276"/>
                  </a:moveTo>
                  <a:cubicBezTo>
                    <a:pt x="4821" y="20363"/>
                    <a:pt x="6188" y="19232"/>
                    <a:pt x="6188" y="19232"/>
                  </a:cubicBezTo>
                  <a:cubicBezTo>
                    <a:pt x="6188" y="19232"/>
                    <a:pt x="10761" y="18797"/>
                    <a:pt x="11512" y="18712"/>
                  </a:cubicBezTo>
                  <a:cubicBezTo>
                    <a:pt x="11778" y="18680"/>
                    <a:pt x="12111" y="18829"/>
                    <a:pt x="12432" y="19021"/>
                  </a:cubicBezTo>
                  <a:cubicBezTo>
                    <a:pt x="12446" y="18777"/>
                    <a:pt x="12443" y="18593"/>
                    <a:pt x="12443" y="18593"/>
                  </a:cubicBezTo>
                  <a:cubicBezTo>
                    <a:pt x="12443" y="18593"/>
                    <a:pt x="14870" y="19210"/>
                    <a:pt x="15033" y="19933"/>
                  </a:cubicBezTo>
                  <a:cubicBezTo>
                    <a:pt x="15194" y="20654"/>
                    <a:pt x="18512" y="21171"/>
                    <a:pt x="20374" y="20346"/>
                  </a:cubicBezTo>
                  <a:cubicBezTo>
                    <a:pt x="20510" y="20284"/>
                    <a:pt x="20642" y="20224"/>
                    <a:pt x="20776" y="20164"/>
                  </a:cubicBezTo>
                  <a:cubicBezTo>
                    <a:pt x="20798" y="19217"/>
                    <a:pt x="20826" y="17683"/>
                    <a:pt x="20753" y="17216"/>
                  </a:cubicBezTo>
                  <a:cubicBezTo>
                    <a:pt x="20645" y="16530"/>
                    <a:pt x="19458" y="15018"/>
                    <a:pt x="18811" y="14191"/>
                  </a:cubicBezTo>
                  <a:cubicBezTo>
                    <a:pt x="18164" y="13365"/>
                    <a:pt x="18269" y="11304"/>
                    <a:pt x="18269" y="11304"/>
                  </a:cubicBezTo>
                  <a:lnTo>
                    <a:pt x="17599" y="10034"/>
                  </a:lnTo>
                  <a:cubicBezTo>
                    <a:pt x="17599" y="10034"/>
                    <a:pt x="17085" y="7419"/>
                    <a:pt x="15545" y="6765"/>
                  </a:cubicBezTo>
                  <a:cubicBezTo>
                    <a:pt x="14005" y="6111"/>
                    <a:pt x="12977" y="2512"/>
                    <a:pt x="12977" y="2512"/>
                  </a:cubicBezTo>
                  <a:lnTo>
                    <a:pt x="11696" y="2512"/>
                  </a:lnTo>
                  <a:cubicBezTo>
                    <a:pt x="11696" y="2512"/>
                    <a:pt x="10669" y="879"/>
                    <a:pt x="9645" y="225"/>
                  </a:cubicBezTo>
                  <a:cubicBezTo>
                    <a:pt x="8618" y="-429"/>
                    <a:pt x="6823" y="550"/>
                    <a:pt x="6823" y="550"/>
                  </a:cubicBezTo>
                  <a:cubicBezTo>
                    <a:pt x="6823" y="550"/>
                    <a:pt x="4769" y="879"/>
                    <a:pt x="3487" y="550"/>
                  </a:cubicBezTo>
                  <a:cubicBezTo>
                    <a:pt x="2203" y="225"/>
                    <a:pt x="2460" y="2512"/>
                    <a:pt x="1433" y="2840"/>
                  </a:cubicBezTo>
                  <a:cubicBezTo>
                    <a:pt x="1393" y="2852"/>
                    <a:pt x="1315" y="2882"/>
                    <a:pt x="1247" y="2902"/>
                  </a:cubicBezTo>
                  <a:cubicBezTo>
                    <a:pt x="1130" y="4232"/>
                    <a:pt x="953" y="5594"/>
                    <a:pt x="411" y="6624"/>
                  </a:cubicBezTo>
                  <a:cubicBezTo>
                    <a:pt x="-774" y="8896"/>
                    <a:pt x="897" y="12197"/>
                    <a:pt x="1760" y="13226"/>
                  </a:cubicBezTo>
                  <a:cubicBezTo>
                    <a:pt x="1938" y="13440"/>
                    <a:pt x="1992" y="13748"/>
                    <a:pt x="1977" y="14104"/>
                  </a:cubicBezTo>
                  <a:cubicBezTo>
                    <a:pt x="3941" y="14357"/>
                    <a:pt x="5035" y="14099"/>
                    <a:pt x="6598" y="13144"/>
                  </a:cubicBezTo>
                  <a:cubicBezTo>
                    <a:pt x="8168" y="12184"/>
                    <a:pt x="8305" y="14884"/>
                    <a:pt x="10077" y="15058"/>
                  </a:cubicBezTo>
                  <a:cubicBezTo>
                    <a:pt x="11853" y="15232"/>
                    <a:pt x="12058" y="15406"/>
                    <a:pt x="12058" y="15406"/>
                  </a:cubicBezTo>
                  <a:cubicBezTo>
                    <a:pt x="12058" y="15406"/>
                    <a:pt x="10898" y="16361"/>
                    <a:pt x="9804" y="16189"/>
                  </a:cubicBezTo>
                  <a:cubicBezTo>
                    <a:pt x="8715" y="16015"/>
                    <a:pt x="7485" y="14275"/>
                    <a:pt x="6734" y="15145"/>
                  </a:cubicBezTo>
                  <a:cubicBezTo>
                    <a:pt x="5983" y="16010"/>
                    <a:pt x="3664" y="16537"/>
                    <a:pt x="2571" y="16622"/>
                  </a:cubicBezTo>
                  <a:cubicBezTo>
                    <a:pt x="2393" y="16639"/>
                    <a:pt x="2007" y="16746"/>
                    <a:pt x="1505" y="16908"/>
                  </a:cubicBezTo>
                  <a:cubicBezTo>
                    <a:pt x="1425" y="17681"/>
                    <a:pt x="1479" y="18439"/>
                    <a:pt x="1921" y="19075"/>
                  </a:cubicBezTo>
                  <a:cubicBezTo>
                    <a:pt x="2060" y="19274"/>
                    <a:pt x="2176" y="19453"/>
                    <a:pt x="2288" y="19632"/>
                  </a:cubicBezTo>
                  <a:cubicBezTo>
                    <a:pt x="4136" y="19036"/>
                    <a:pt x="3568" y="20204"/>
                    <a:pt x="4139" y="202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" name="Shape 2243">
              <a:extLst>
                <a:ext uri="{FF2B5EF4-FFF2-40B4-BE49-F238E27FC236}">
                  <a16:creationId xmlns:a16="http://schemas.microsoft.com/office/drawing/2014/main" id="{B84E2895-92EE-FF43-A995-DD7B941F3C12}"/>
                </a:ext>
              </a:extLst>
            </p:cNvPr>
            <p:cNvSpPr/>
            <p:nvPr/>
          </p:nvSpPr>
          <p:spPr>
            <a:xfrm>
              <a:off x="6931578" y="4645896"/>
              <a:ext cx="126188" cy="75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11282" y="20137"/>
                  </a:moveTo>
                  <a:cubicBezTo>
                    <a:pt x="13005" y="18123"/>
                    <a:pt x="16452" y="12933"/>
                    <a:pt x="17657" y="13794"/>
                  </a:cubicBezTo>
                  <a:cubicBezTo>
                    <a:pt x="18863" y="14670"/>
                    <a:pt x="20416" y="12933"/>
                    <a:pt x="20416" y="11780"/>
                  </a:cubicBezTo>
                  <a:cubicBezTo>
                    <a:pt x="20416" y="10633"/>
                    <a:pt x="18003" y="6882"/>
                    <a:pt x="19897" y="5728"/>
                  </a:cubicBezTo>
                  <a:cubicBezTo>
                    <a:pt x="21201" y="4943"/>
                    <a:pt x="21519" y="2414"/>
                    <a:pt x="21600" y="872"/>
                  </a:cubicBezTo>
                  <a:cubicBezTo>
                    <a:pt x="20917" y="337"/>
                    <a:pt x="20207" y="-73"/>
                    <a:pt x="19640" y="10"/>
                  </a:cubicBezTo>
                  <a:cubicBezTo>
                    <a:pt x="18041" y="254"/>
                    <a:pt x="8304" y="1462"/>
                    <a:pt x="8304" y="1462"/>
                  </a:cubicBezTo>
                  <a:cubicBezTo>
                    <a:pt x="8304" y="1462"/>
                    <a:pt x="5393" y="4624"/>
                    <a:pt x="3941" y="4387"/>
                  </a:cubicBezTo>
                  <a:cubicBezTo>
                    <a:pt x="2724" y="4179"/>
                    <a:pt x="3935" y="914"/>
                    <a:pt x="0" y="2581"/>
                  </a:cubicBezTo>
                  <a:cubicBezTo>
                    <a:pt x="1971" y="6687"/>
                    <a:pt x="2230" y="8743"/>
                    <a:pt x="6230" y="10633"/>
                  </a:cubicBezTo>
                  <a:cubicBezTo>
                    <a:pt x="10711" y="12745"/>
                    <a:pt x="5887" y="16594"/>
                    <a:pt x="9558" y="20429"/>
                  </a:cubicBezTo>
                  <a:cubicBezTo>
                    <a:pt x="9903" y="20791"/>
                    <a:pt x="10173" y="21166"/>
                    <a:pt x="10447" y="21527"/>
                  </a:cubicBezTo>
                  <a:cubicBezTo>
                    <a:pt x="10792" y="20881"/>
                    <a:pt x="11089" y="20374"/>
                    <a:pt x="11282" y="201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" name="Shape 2244">
              <a:extLst>
                <a:ext uri="{FF2B5EF4-FFF2-40B4-BE49-F238E27FC236}">
                  <a16:creationId xmlns:a16="http://schemas.microsoft.com/office/drawing/2014/main" id="{1FFBC80E-AA16-E442-B605-6C733BB3D2CE}"/>
                </a:ext>
              </a:extLst>
            </p:cNvPr>
            <p:cNvSpPr/>
            <p:nvPr/>
          </p:nvSpPr>
          <p:spPr>
            <a:xfrm>
              <a:off x="8322863" y="4720430"/>
              <a:ext cx="557543" cy="389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973" y="12076"/>
                  </a:moveTo>
                  <a:cubicBezTo>
                    <a:pt x="19973" y="11615"/>
                    <a:pt x="19973" y="11153"/>
                    <a:pt x="19323" y="10384"/>
                  </a:cubicBezTo>
                  <a:cubicBezTo>
                    <a:pt x="18672" y="9615"/>
                    <a:pt x="18238" y="9461"/>
                    <a:pt x="18238" y="8999"/>
                  </a:cubicBezTo>
                  <a:cubicBezTo>
                    <a:pt x="18238" y="8538"/>
                    <a:pt x="18021" y="8385"/>
                    <a:pt x="17479" y="7462"/>
                  </a:cubicBezTo>
                  <a:cubicBezTo>
                    <a:pt x="16937" y="6540"/>
                    <a:pt x="16069" y="6540"/>
                    <a:pt x="16069" y="6540"/>
                  </a:cubicBezTo>
                  <a:lnTo>
                    <a:pt x="15851" y="5771"/>
                  </a:lnTo>
                  <a:lnTo>
                    <a:pt x="15092" y="5618"/>
                  </a:lnTo>
                  <a:cubicBezTo>
                    <a:pt x="15092" y="5618"/>
                    <a:pt x="14658" y="5157"/>
                    <a:pt x="15310" y="4696"/>
                  </a:cubicBezTo>
                  <a:cubicBezTo>
                    <a:pt x="15960" y="4233"/>
                    <a:pt x="15310" y="3003"/>
                    <a:pt x="15201" y="2542"/>
                  </a:cubicBezTo>
                  <a:cubicBezTo>
                    <a:pt x="15107" y="2139"/>
                    <a:pt x="14189" y="572"/>
                    <a:pt x="13954" y="176"/>
                  </a:cubicBezTo>
                  <a:cubicBezTo>
                    <a:pt x="13839" y="168"/>
                    <a:pt x="13731" y="146"/>
                    <a:pt x="13650" y="79"/>
                  </a:cubicBezTo>
                  <a:cubicBezTo>
                    <a:pt x="13287" y="-217"/>
                    <a:pt x="12558" y="375"/>
                    <a:pt x="12195" y="889"/>
                  </a:cubicBezTo>
                  <a:cubicBezTo>
                    <a:pt x="11831" y="1406"/>
                    <a:pt x="12090" y="1702"/>
                    <a:pt x="11831" y="2070"/>
                  </a:cubicBezTo>
                  <a:cubicBezTo>
                    <a:pt x="11571" y="2439"/>
                    <a:pt x="10686" y="3544"/>
                    <a:pt x="10116" y="4577"/>
                  </a:cubicBezTo>
                  <a:cubicBezTo>
                    <a:pt x="9543" y="5610"/>
                    <a:pt x="8086" y="4946"/>
                    <a:pt x="7618" y="5314"/>
                  </a:cubicBezTo>
                  <a:cubicBezTo>
                    <a:pt x="7151" y="5683"/>
                    <a:pt x="7826" y="6274"/>
                    <a:pt x="7514" y="6641"/>
                  </a:cubicBezTo>
                  <a:cubicBezTo>
                    <a:pt x="7204" y="7009"/>
                    <a:pt x="6268" y="7600"/>
                    <a:pt x="5956" y="7821"/>
                  </a:cubicBezTo>
                  <a:cubicBezTo>
                    <a:pt x="5643" y="8043"/>
                    <a:pt x="4394" y="7967"/>
                    <a:pt x="4030" y="8633"/>
                  </a:cubicBezTo>
                  <a:cubicBezTo>
                    <a:pt x="3667" y="9295"/>
                    <a:pt x="3250" y="7895"/>
                    <a:pt x="2886" y="8633"/>
                  </a:cubicBezTo>
                  <a:cubicBezTo>
                    <a:pt x="2523" y="9371"/>
                    <a:pt x="2105" y="9443"/>
                    <a:pt x="1899" y="9223"/>
                  </a:cubicBezTo>
                  <a:cubicBezTo>
                    <a:pt x="1848" y="9171"/>
                    <a:pt x="1799" y="9079"/>
                    <a:pt x="1744" y="8960"/>
                  </a:cubicBezTo>
                  <a:cubicBezTo>
                    <a:pt x="1406" y="9403"/>
                    <a:pt x="994" y="9900"/>
                    <a:pt x="859" y="10512"/>
                  </a:cubicBezTo>
                  <a:cubicBezTo>
                    <a:pt x="624" y="11562"/>
                    <a:pt x="0" y="12503"/>
                    <a:pt x="0" y="13000"/>
                  </a:cubicBezTo>
                  <a:cubicBezTo>
                    <a:pt x="0" y="13498"/>
                    <a:pt x="235" y="14161"/>
                    <a:pt x="235" y="15046"/>
                  </a:cubicBezTo>
                  <a:cubicBezTo>
                    <a:pt x="235" y="15931"/>
                    <a:pt x="391" y="16373"/>
                    <a:pt x="742" y="17037"/>
                  </a:cubicBezTo>
                  <a:cubicBezTo>
                    <a:pt x="1092" y="17701"/>
                    <a:pt x="1015" y="18531"/>
                    <a:pt x="1015" y="18531"/>
                  </a:cubicBezTo>
                  <a:cubicBezTo>
                    <a:pt x="1015" y="18531"/>
                    <a:pt x="1131" y="18863"/>
                    <a:pt x="1404" y="19360"/>
                  </a:cubicBezTo>
                  <a:cubicBezTo>
                    <a:pt x="1677" y="19857"/>
                    <a:pt x="2457" y="20577"/>
                    <a:pt x="2534" y="20965"/>
                  </a:cubicBezTo>
                  <a:cubicBezTo>
                    <a:pt x="2572" y="21142"/>
                    <a:pt x="2704" y="21282"/>
                    <a:pt x="2839" y="21383"/>
                  </a:cubicBezTo>
                  <a:cubicBezTo>
                    <a:pt x="2872" y="21303"/>
                    <a:pt x="2906" y="21218"/>
                    <a:pt x="2946" y="21148"/>
                  </a:cubicBezTo>
                  <a:cubicBezTo>
                    <a:pt x="3380" y="20379"/>
                    <a:pt x="3271" y="19303"/>
                    <a:pt x="3271" y="19303"/>
                  </a:cubicBezTo>
                  <a:lnTo>
                    <a:pt x="4247" y="18995"/>
                  </a:lnTo>
                  <a:lnTo>
                    <a:pt x="5005" y="18689"/>
                  </a:lnTo>
                  <a:lnTo>
                    <a:pt x="6524" y="18995"/>
                  </a:lnTo>
                  <a:lnTo>
                    <a:pt x="6524" y="17306"/>
                  </a:lnTo>
                  <a:cubicBezTo>
                    <a:pt x="6524" y="17306"/>
                    <a:pt x="7608" y="15306"/>
                    <a:pt x="8368" y="15306"/>
                  </a:cubicBezTo>
                  <a:cubicBezTo>
                    <a:pt x="9127" y="15306"/>
                    <a:pt x="9778" y="16690"/>
                    <a:pt x="9778" y="16690"/>
                  </a:cubicBezTo>
                  <a:lnTo>
                    <a:pt x="13140" y="17613"/>
                  </a:lnTo>
                  <a:cubicBezTo>
                    <a:pt x="13140" y="17613"/>
                    <a:pt x="13359" y="16229"/>
                    <a:pt x="13682" y="15920"/>
                  </a:cubicBezTo>
                  <a:cubicBezTo>
                    <a:pt x="14008" y="15615"/>
                    <a:pt x="14658" y="16229"/>
                    <a:pt x="15092" y="15920"/>
                  </a:cubicBezTo>
                  <a:cubicBezTo>
                    <a:pt x="15526" y="15615"/>
                    <a:pt x="16177" y="15152"/>
                    <a:pt x="16937" y="15152"/>
                  </a:cubicBezTo>
                  <a:cubicBezTo>
                    <a:pt x="17695" y="15152"/>
                    <a:pt x="18021" y="15767"/>
                    <a:pt x="18347" y="14843"/>
                  </a:cubicBezTo>
                  <a:cubicBezTo>
                    <a:pt x="18672" y="13922"/>
                    <a:pt x="20297" y="15152"/>
                    <a:pt x="20297" y="15152"/>
                  </a:cubicBezTo>
                  <a:lnTo>
                    <a:pt x="21600" y="14843"/>
                  </a:lnTo>
                  <a:lnTo>
                    <a:pt x="21166" y="13308"/>
                  </a:lnTo>
                  <a:cubicBezTo>
                    <a:pt x="21166" y="13308"/>
                    <a:pt x="19973" y="12536"/>
                    <a:pt x="19973" y="120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" name="Shape 2245">
              <a:extLst>
                <a:ext uri="{FF2B5EF4-FFF2-40B4-BE49-F238E27FC236}">
                  <a16:creationId xmlns:a16="http://schemas.microsoft.com/office/drawing/2014/main" id="{6C8C9D9A-65F4-9D4F-92EF-A1ED773386D8}"/>
                </a:ext>
              </a:extLst>
            </p:cNvPr>
            <p:cNvSpPr/>
            <p:nvPr/>
          </p:nvSpPr>
          <p:spPr>
            <a:xfrm>
              <a:off x="7801131" y="4571363"/>
              <a:ext cx="535565" cy="437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063" extrusionOk="0">
                  <a:moveTo>
                    <a:pt x="13212" y="15447"/>
                  </a:moveTo>
                  <a:cubicBezTo>
                    <a:pt x="13428" y="15383"/>
                    <a:pt x="13909" y="15578"/>
                    <a:pt x="14285" y="15254"/>
                  </a:cubicBezTo>
                  <a:cubicBezTo>
                    <a:pt x="14661" y="14931"/>
                    <a:pt x="15466" y="15708"/>
                    <a:pt x="15571" y="16354"/>
                  </a:cubicBezTo>
                  <a:cubicBezTo>
                    <a:pt x="15680" y="17000"/>
                    <a:pt x="16002" y="16096"/>
                    <a:pt x="16323" y="15383"/>
                  </a:cubicBezTo>
                  <a:cubicBezTo>
                    <a:pt x="16645" y="14672"/>
                    <a:pt x="17663" y="12539"/>
                    <a:pt x="17663" y="12021"/>
                  </a:cubicBezTo>
                  <a:cubicBezTo>
                    <a:pt x="17663" y="11502"/>
                    <a:pt x="18523" y="11052"/>
                    <a:pt x="18523" y="10727"/>
                  </a:cubicBezTo>
                  <a:cubicBezTo>
                    <a:pt x="18523" y="10404"/>
                    <a:pt x="18468" y="9694"/>
                    <a:pt x="18737" y="9564"/>
                  </a:cubicBezTo>
                  <a:cubicBezTo>
                    <a:pt x="19005" y="9434"/>
                    <a:pt x="19220" y="8464"/>
                    <a:pt x="19166" y="8140"/>
                  </a:cubicBezTo>
                  <a:cubicBezTo>
                    <a:pt x="19111" y="7818"/>
                    <a:pt x="20077" y="6007"/>
                    <a:pt x="20238" y="5747"/>
                  </a:cubicBezTo>
                  <a:cubicBezTo>
                    <a:pt x="20399" y="5487"/>
                    <a:pt x="21257" y="5619"/>
                    <a:pt x="21312" y="5037"/>
                  </a:cubicBezTo>
                  <a:cubicBezTo>
                    <a:pt x="21364" y="4455"/>
                    <a:pt x="21525" y="3807"/>
                    <a:pt x="21203" y="3680"/>
                  </a:cubicBezTo>
                  <a:cubicBezTo>
                    <a:pt x="20881" y="3549"/>
                    <a:pt x="20453" y="3096"/>
                    <a:pt x="20453" y="2773"/>
                  </a:cubicBezTo>
                  <a:cubicBezTo>
                    <a:pt x="20453" y="2591"/>
                    <a:pt x="20472" y="2058"/>
                    <a:pt x="20565" y="1594"/>
                  </a:cubicBezTo>
                  <a:cubicBezTo>
                    <a:pt x="20135" y="1521"/>
                    <a:pt x="20113" y="1003"/>
                    <a:pt x="19862" y="702"/>
                  </a:cubicBezTo>
                  <a:cubicBezTo>
                    <a:pt x="19594" y="381"/>
                    <a:pt x="19594" y="122"/>
                    <a:pt x="19220" y="251"/>
                  </a:cubicBezTo>
                  <a:cubicBezTo>
                    <a:pt x="18843" y="381"/>
                    <a:pt x="18415" y="1480"/>
                    <a:pt x="17932" y="1673"/>
                  </a:cubicBezTo>
                  <a:cubicBezTo>
                    <a:pt x="17449" y="1867"/>
                    <a:pt x="16753" y="1413"/>
                    <a:pt x="16430" y="1220"/>
                  </a:cubicBezTo>
                  <a:cubicBezTo>
                    <a:pt x="16108" y="1025"/>
                    <a:pt x="14606" y="1220"/>
                    <a:pt x="14124" y="1156"/>
                  </a:cubicBezTo>
                  <a:cubicBezTo>
                    <a:pt x="13640" y="1092"/>
                    <a:pt x="13159" y="1932"/>
                    <a:pt x="12783" y="2190"/>
                  </a:cubicBezTo>
                  <a:cubicBezTo>
                    <a:pt x="12408" y="2449"/>
                    <a:pt x="11336" y="2320"/>
                    <a:pt x="11013" y="2190"/>
                  </a:cubicBezTo>
                  <a:cubicBezTo>
                    <a:pt x="10691" y="2062"/>
                    <a:pt x="9941" y="1286"/>
                    <a:pt x="9619" y="1286"/>
                  </a:cubicBezTo>
                  <a:cubicBezTo>
                    <a:pt x="9297" y="1286"/>
                    <a:pt x="8654" y="1413"/>
                    <a:pt x="8118" y="1804"/>
                  </a:cubicBezTo>
                  <a:cubicBezTo>
                    <a:pt x="7581" y="2190"/>
                    <a:pt x="7420" y="1092"/>
                    <a:pt x="7099" y="639"/>
                  </a:cubicBezTo>
                  <a:cubicBezTo>
                    <a:pt x="6777" y="186"/>
                    <a:pt x="6079" y="574"/>
                    <a:pt x="5651" y="122"/>
                  </a:cubicBezTo>
                  <a:cubicBezTo>
                    <a:pt x="5222" y="-332"/>
                    <a:pt x="4953" y="639"/>
                    <a:pt x="4578" y="574"/>
                  </a:cubicBezTo>
                  <a:cubicBezTo>
                    <a:pt x="4203" y="510"/>
                    <a:pt x="3237" y="251"/>
                    <a:pt x="2916" y="574"/>
                  </a:cubicBezTo>
                  <a:cubicBezTo>
                    <a:pt x="2594" y="898"/>
                    <a:pt x="2647" y="2126"/>
                    <a:pt x="2487" y="2320"/>
                  </a:cubicBezTo>
                  <a:cubicBezTo>
                    <a:pt x="2326" y="2515"/>
                    <a:pt x="1682" y="3419"/>
                    <a:pt x="1682" y="3873"/>
                  </a:cubicBezTo>
                  <a:cubicBezTo>
                    <a:pt x="1682" y="4082"/>
                    <a:pt x="1618" y="4228"/>
                    <a:pt x="1510" y="4307"/>
                  </a:cubicBezTo>
                  <a:cubicBezTo>
                    <a:pt x="1582" y="4843"/>
                    <a:pt x="1672" y="5528"/>
                    <a:pt x="1695" y="5779"/>
                  </a:cubicBezTo>
                  <a:cubicBezTo>
                    <a:pt x="1735" y="6216"/>
                    <a:pt x="1896" y="8398"/>
                    <a:pt x="1494" y="8884"/>
                  </a:cubicBezTo>
                  <a:cubicBezTo>
                    <a:pt x="1091" y="9369"/>
                    <a:pt x="810" y="10145"/>
                    <a:pt x="810" y="10145"/>
                  </a:cubicBezTo>
                  <a:cubicBezTo>
                    <a:pt x="810" y="10145"/>
                    <a:pt x="167" y="10678"/>
                    <a:pt x="45" y="11745"/>
                  </a:cubicBezTo>
                  <a:cubicBezTo>
                    <a:pt x="-75" y="12812"/>
                    <a:pt x="86" y="13493"/>
                    <a:pt x="86" y="14317"/>
                  </a:cubicBezTo>
                  <a:cubicBezTo>
                    <a:pt x="86" y="14899"/>
                    <a:pt x="444" y="15318"/>
                    <a:pt x="641" y="16041"/>
                  </a:cubicBezTo>
                  <a:cubicBezTo>
                    <a:pt x="649" y="16050"/>
                    <a:pt x="657" y="16051"/>
                    <a:pt x="663" y="16063"/>
                  </a:cubicBezTo>
                  <a:cubicBezTo>
                    <a:pt x="984" y="16581"/>
                    <a:pt x="2514" y="16678"/>
                    <a:pt x="3370" y="16903"/>
                  </a:cubicBezTo>
                  <a:cubicBezTo>
                    <a:pt x="4229" y="17130"/>
                    <a:pt x="5114" y="18583"/>
                    <a:pt x="5088" y="19134"/>
                  </a:cubicBezTo>
                  <a:cubicBezTo>
                    <a:pt x="5061" y="19684"/>
                    <a:pt x="5651" y="20750"/>
                    <a:pt x="6053" y="21009"/>
                  </a:cubicBezTo>
                  <a:cubicBezTo>
                    <a:pt x="6455" y="21268"/>
                    <a:pt x="7447" y="20525"/>
                    <a:pt x="7903" y="20525"/>
                  </a:cubicBezTo>
                  <a:cubicBezTo>
                    <a:pt x="8359" y="20525"/>
                    <a:pt x="9993" y="20557"/>
                    <a:pt x="10315" y="20201"/>
                  </a:cubicBezTo>
                  <a:cubicBezTo>
                    <a:pt x="10410" y="20097"/>
                    <a:pt x="10507" y="20110"/>
                    <a:pt x="10607" y="20183"/>
                  </a:cubicBezTo>
                  <a:cubicBezTo>
                    <a:pt x="10994" y="18940"/>
                    <a:pt x="11135" y="17838"/>
                    <a:pt x="11135" y="17838"/>
                  </a:cubicBezTo>
                  <a:cubicBezTo>
                    <a:pt x="11135" y="17838"/>
                    <a:pt x="12998" y="15514"/>
                    <a:pt x="13212" y="1544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" name="Shape 2246">
              <a:extLst>
                <a:ext uri="{FF2B5EF4-FFF2-40B4-BE49-F238E27FC236}">
                  <a16:creationId xmlns:a16="http://schemas.microsoft.com/office/drawing/2014/main" id="{BD8B1426-8856-AE4F-94FE-BB27D3B0AE83}"/>
                </a:ext>
              </a:extLst>
            </p:cNvPr>
            <p:cNvSpPr/>
            <p:nvPr/>
          </p:nvSpPr>
          <p:spPr>
            <a:xfrm>
              <a:off x="7701753" y="4645896"/>
              <a:ext cx="134011" cy="279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344" extrusionOk="0">
                  <a:moveTo>
                    <a:pt x="14319" y="13569"/>
                  </a:moveTo>
                  <a:cubicBezTo>
                    <a:pt x="14795" y="11875"/>
                    <a:pt x="17328" y="11030"/>
                    <a:pt x="17328" y="11030"/>
                  </a:cubicBezTo>
                  <a:cubicBezTo>
                    <a:pt x="17328" y="11030"/>
                    <a:pt x="18436" y="9797"/>
                    <a:pt x="20019" y="9027"/>
                  </a:cubicBezTo>
                  <a:cubicBezTo>
                    <a:pt x="21600" y="8259"/>
                    <a:pt x="20967" y="4797"/>
                    <a:pt x="20810" y="4104"/>
                  </a:cubicBezTo>
                  <a:cubicBezTo>
                    <a:pt x="20721" y="3705"/>
                    <a:pt x="20364" y="2618"/>
                    <a:pt x="20084" y="1767"/>
                  </a:cubicBezTo>
                  <a:cubicBezTo>
                    <a:pt x="19582" y="1912"/>
                    <a:pt x="18825" y="1915"/>
                    <a:pt x="17803" y="1697"/>
                  </a:cubicBezTo>
                  <a:cubicBezTo>
                    <a:pt x="15902" y="1285"/>
                    <a:pt x="17595" y="358"/>
                    <a:pt x="15482" y="52"/>
                  </a:cubicBezTo>
                  <a:cubicBezTo>
                    <a:pt x="13371" y="-256"/>
                    <a:pt x="12530" y="871"/>
                    <a:pt x="12951" y="1697"/>
                  </a:cubicBezTo>
                  <a:cubicBezTo>
                    <a:pt x="13371" y="2513"/>
                    <a:pt x="11897" y="2513"/>
                    <a:pt x="11052" y="3028"/>
                  </a:cubicBezTo>
                  <a:cubicBezTo>
                    <a:pt x="10207" y="3540"/>
                    <a:pt x="6408" y="3640"/>
                    <a:pt x="5142" y="3640"/>
                  </a:cubicBezTo>
                  <a:cubicBezTo>
                    <a:pt x="3875" y="3640"/>
                    <a:pt x="2401" y="4771"/>
                    <a:pt x="1135" y="4977"/>
                  </a:cubicBezTo>
                  <a:cubicBezTo>
                    <a:pt x="849" y="5023"/>
                    <a:pt x="452" y="5029"/>
                    <a:pt x="0" y="5014"/>
                  </a:cubicBezTo>
                  <a:cubicBezTo>
                    <a:pt x="294" y="7720"/>
                    <a:pt x="1219" y="7512"/>
                    <a:pt x="3875" y="8259"/>
                  </a:cubicBezTo>
                  <a:cubicBezTo>
                    <a:pt x="6881" y="9105"/>
                    <a:pt x="4034" y="10258"/>
                    <a:pt x="5298" y="10874"/>
                  </a:cubicBezTo>
                  <a:cubicBezTo>
                    <a:pt x="6564" y="11492"/>
                    <a:pt x="6089" y="13029"/>
                    <a:pt x="6408" y="14952"/>
                  </a:cubicBezTo>
                  <a:cubicBezTo>
                    <a:pt x="6599" y="16116"/>
                    <a:pt x="6847" y="19137"/>
                    <a:pt x="7014" y="21344"/>
                  </a:cubicBezTo>
                  <a:cubicBezTo>
                    <a:pt x="8752" y="21181"/>
                    <a:pt x="10564" y="21136"/>
                    <a:pt x="11788" y="21136"/>
                  </a:cubicBezTo>
                  <a:cubicBezTo>
                    <a:pt x="14057" y="21136"/>
                    <a:pt x="15425" y="19677"/>
                    <a:pt x="16662" y="20382"/>
                  </a:cubicBezTo>
                  <a:cubicBezTo>
                    <a:pt x="15890" y="19237"/>
                    <a:pt x="14479" y="18570"/>
                    <a:pt x="14479" y="17648"/>
                  </a:cubicBezTo>
                  <a:cubicBezTo>
                    <a:pt x="14479" y="16339"/>
                    <a:pt x="13846" y="15262"/>
                    <a:pt x="14319" y="1356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" name="Shape 2247">
              <a:extLst>
                <a:ext uri="{FF2B5EF4-FFF2-40B4-BE49-F238E27FC236}">
                  <a16:creationId xmlns:a16="http://schemas.microsoft.com/office/drawing/2014/main" id="{DBAE0F69-522F-3E4A-A13E-F7F74250C653}"/>
                </a:ext>
              </a:extLst>
            </p:cNvPr>
            <p:cNvSpPr/>
            <p:nvPr/>
          </p:nvSpPr>
          <p:spPr>
            <a:xfrm>
              <a:off x="7676909" y="4720430"/>
              <a:ext cx="84470" cy="23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8808" y="7568"/>
                  </a:moveTo>
                  <a:cubicBezTo>
                    <a:pt x="16751" y="6830"/>
                    <a:pt x="21383" y="5447"/>
                    <a:pt x="16494" y="4431"/>
                  </a:cubicBezTo>
                  <a:cubicBezTo>
                    <a:pt x="12173" y="3538"/>
                    <a:pt x="10668" y="3787"/>
                    <a:pt x="10194" y="543"/>
                  </a:cubicBezTo>
                  <a:cubicBezTo>
                    <a:pt x="7709" y="488"/>
                    <a:pt x="4048" y="101"/>
                    <a:pt x="1393" y="5"/>
                  </a:cubicBezTo>
                  <a:cubicBezTo>
                    <a:pt x="834" y="-17"/>
                    <a:pt x="394" y="30"/>
                    <a:pt x="0" y="94"/>
                  </a:cubicBezTo>
                  <a:cubicBezTo>
                    <a:pt x="558" y="1270"/>
                    <a:pt x="1371" y="2577"/>
                    <a:pt x="2336" y="2773"/>
                  </a:cubicBezTo>
                  <a:cubicBezTo>
                    <a:pt x="4138" y="3142"/>
                    <a:pt x="5426" y="3880"/>
                    <a:pt x="5168" y="5263"/>
                  </a:cubicBezTo>
                  <a:cubicBezTo>
                    <a:pt x="4908" y="6648"/>
                    <a:pt x="3878" y="9689"/>
                    <a:pt x="5426" y="11076"/>
                  </a:cubicBezTo>
                  <a:cubicBezTo>
                    <a:pt x="6967" y="12457"/>
                    <a:pt x="8515" y="14671"/>
                    <a:pt x="8515" y="16792"/>
                  </a:cubicBezTo>
                  <a:cubicBezTo>
                    <a:pt x="8515" y="18117"/>
                    <a:pt x="10612" y="20087"/>
                    <a:pt x="12762" y="21583"/>
                  </a:cubicBezTo>
                  <a:cubicBezTo>
                    <a:pt x="13652" y="21412"/>
                    <a:pt x="14465" y="21236"/>
                    <a:pt x="15117" y="21036"/>
                  </a:cubicBezTo>
                  <a:cubicBezTo>
                    <a:pt x="16655" y="20574"/>
                    <a:pt x="19084" y="20296"/>
                    <a:pt x="21600" y="20120"/>
                  </a:cubicBezTo>
                  <a:cubicBezTo>
                    <a:pt x="21327" y="17475"/>
                    <a:pt x="20924" y="13853"/>
                    <a:pt x="20614" y="12457"/>
                  </a:cubicBezTo>
                  <a:cubicBezTo>
                    <a:pt x="20095" y="10152"/>
                    <a:pt x="20868" y="8309"/>
                    <a:pt x="18808" y="75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7" name="Shape 2248">
              <a:extLst>
                <a:ext uri="{FF2B5EF4-FFF2-40B4-BE49-F238E27FC236}">
                  <a16:creationId xmlns:a16="http://schemas.microsoft.com/office/drawing/2014/main" id="{62A209FE-35D0-F640-88A2-174872C2D7B0}"/>
                </a:ext>
              </a:extLst>
            </p:cNvPr>
            <p:cNvSpPr/>
            <p:nvPr/>
          </p:nvSpPr>
          <p:spPr>
            <a:xfrm>
              <a:off x="8074419" y="4621052"/>
              <a:ext cx="336468" cy="522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7" y="20558"/>
                  </a:moveTo>
                  <a:cubicBezTo>
                    <a:pt x="9017" y="20558"/>
                    <a:pt x="15848" y="20790"/>
                    <a:pt x="16747" y="20674"/>
                  </a:cubicBezTo>
                  <a:cubicBezTo>
                    <a:pt x="17644" y="20558"/>
                    <a:pt x="20880" y="21600"/>
                    <a:pt x="20880" y="21600"/>
                  </a:cubicBezTo>
                  <a:cubicBezTo>
                    <a:pt x="20880" y="21600"/>
                    <a:pt x="21033" y="20551"/>
                    <a:pt x="21600" y="19925"/>
                  </a:cubicBezTo>
                  <a:cubicBezTo>
                    <a:pt x="21379" y="19848"/>
                    <a:pt x="21158" y="19744"/>
                    <a:pt x="21097" y="19610"/>
                  </a:cubicBezTo>
                  <a:cubicBezTo>
                    <a:pt x="20968" y="19318"/>
                    <a:pt x="19675" y="18776"/>
                    <a:pt x="19225" y="18402"/>
                  </a:cubicBezTo>
                  <a:cubicBezTo>
                    <a:pt x="18772" y="18028"/>
                    <a:pt x="18578" y="17779"/>
                    <a:pt x="18578" y="17779"/>
                  </a:cubicBezTo>
                  <a:cubicBezTo>
                    <a:pt x="18578" y="17779"/>
                    <a:pt x="18708" y="17154"/>
                    <a:pt x="18127" y="16654"/>
                  </a:cubicBezTo>
                  <a:cubicBezTo>
                    <a:pt x="17544" y="16156"/>
                    <a:pt x="17286" y="15823"/>
                    <a:pt x="17286" y="15157"/>
                  </a:cubicBezTo>
                  <a:cubicBezTo>
                    <a:pt x="17286" y="14491"/>
                    <a:pt x="16899" y="13992"/>
                    <a:pt x="16899" y="13618"/>
                  </a:cubicBezTo>
                  <a:cubicBezTo>
                    <a:pt x="16899" y="13243"/>
                    <a:pt x="17934" y="12536"/>
                    <a:pt x="18320" y="11746"/>
                  </a:cubicBezTo>
                  <a:cubicBezTo>
                    <a:pt x="18547" y="11285"/>
                    <a:pt x="19229" y="10911"/>
                    <a:pt x="19787" y="10578"/>
                  </a:cubicBezTo>
                  <a:cubicBezTo>
                    <a:pt x="19500" y="10290"/>
                    <a:pt x="19187" y="9773"/>
                    <a:pt x="18923" y="9222"/>
                  </a:cubicBezTo>
                  <a:cubicBezTo>
                    <a:pt x="18578" y="8500"/>
                    <a:pt x="17631" y="8279"/>
                    <a:pt x="16510" y="7614"/>
                  </a:cubicBezTo>
                  <a:cubicBezTo>
                    <a:pt x="15389" y="6948"/>
                    <a:pt x="15822" y="6559"/>
                    <a:pt x="15822" y="6282"/>
                  </a:cubicBezTo>
                  <a:cubicBezTo>
                    <a:pt x="15822" y="6004"/>
                    <a:pt x="17286" y="6002"/>
                    <a:pt x="18320" y="6059"/>
                  </a:cubicBezTo>
                  <a:cubicBezTo>
                    <a:pt x="19351" y="6116"/>
                    <a:pt x="19957" y="5949"/>
                    <a:pt x="19527" y="5783"/>
                  </a:cubicBezTo>
                  <a:cubicBezTo>
                    <a:pt x="19095" y="5615"/>
                    <a:pt x="18233" y="4340"/>
                    <a:pt x="18320" y="3452"/>
                  </a:cubicBezTo>
                  <a:cubicBezTo>
                    <a:pt x="18405" y="2564"/>
                    <a:pt x="17888" y="2288"/>
                    <a:pt x="17974" y="1788"/>
                  </a:cubicBezTo>
                  <a:cubicBezTo>
                    <a:pt x="18061" y="1288"/>
                    <a:pt x="17025" y="13"/>
                    <a:pt x="16164" y="13"/>
                  </a:cubicBezTo>
                  <a:cubicBezTo>
                    <a:pt x="16103" y="13"/>
                    <a:pt x="16055" y="4"/>
                    <a:pt x="16002" y="0"/>
                  </a:cubicBezTo>
                  <a:cubicBezTo>
                    <a:pt x="15853" y="397"/>
                    <a:pt x="15822" y="854"/>
                    <a:pt x="15822" y="1011"/>
                  </a:cubicBezTo>
                  <a:cubicBezTo>
                    <a:pt x="15822" y="1288"/>
                    <a:pt x="16510" y="1677"/>
                    <a:pt x="17025" y="1788"/>
                  </a:cubicBezTo>
                  <a:cubicBezTo>
                    <a:pt x="17544" y="1897"/>
                    <a:pt x="17286" y="2454"/>
                    <a:pt x="17202" y="2953"/>
                  </a:cubicBezTo>
                  <a:cubicBezTo>
                    <a:pt x="17114" y="3452"/>
                    <a:pt x="15736" y="3340"/>
                    <a:pt x="15476" y="3562"/>
                  </a:cubicBezTo>
                  <a:cubicBezTo>
                    <a:pt x="15217" y="3785"/>
                    <a:pt x="13666" y="5339"/>
                    <a:pt x="13753" y="5615"/>
                  </a:cubicBezTo>
                  <a:cubicBezTo>
                    <a:pt x="13840" y="5893"/>
                    <a:pt x="13495" y="6724"/>
                    <a:pt x="13065" y="6836"/>
                  </a:cubicBezTo>
                  <a:cubicBezTo>
                    <a:pt x="12632" y="6948"/>
                    <a:pt x="12719" y="7558"/>
                    <a:pt x="12719" y="7834"/>
                  </a:cubicBezTo>
                  <a:cubicBezTo>
                    <a:pt x="12719" y="8112"/>
                    <a:pt x="11339" y="8500"/>
                    <a:pt x="11339" y="8944"/>
                  </a:cubicBezTo>
                  <a:cubicBezTo>
                    <a:pt x="11339" y="9388"/>
                    <a:pt x="9703" y="11218"/>
                    <a:pt x="9186" y="11828"/>
                  </a:cubicBezTo>
                  <a:cubicBezTo>
                    <a:pt x="8669" y="12440"/>
                    <a:pt x="8152" y="13216"/>
                    <a:pt x="7978" y="12661"/>
                  </a:cubicBezTo>
                  <a:cubicBezTo>
                    <a:pt x="7808" y="12107"/>
                    <a:pt x="6515" y="11441"/>
                    <a:pt x="5911" y="11718"/>
                  </a:cubicBezTo>
                  <a:cubicBezTo>
                    <a:pt x="5305" y="11995"/>
                    <a:pt x="4534" y="11828"/>
                    <a:pt x="4187" y="11883"/>
                  </a:cubicBezTo>
                  <a:cubicBezTo>
                    <a:pt x="3841" y="11940"/>
                    <a:pt x="850" y="13935"/>
                    <a:pt x="850" y="13935"/>
                  </a:cubicBezTo>
                  <a:cubicBezTo>
                    <a:pt x="850" y="13935"/>
                    <a:pt x="623" y="14880"/>
                    <a:pt x="0" y="15947"/>
                  </a:cubicBezTo>
                  <a:cubicBezTo>
                    <a:pt x="383" y="16100"/>
                    <a:pt x="788" y="16597"/>
                    <a:pt x="1215" y="16987"/>
                  </a:cubicBezTo>
                  <a:cubicBezTo>
                    <a:pt x="1818" y="17544"/>
                    <a:pt x="2981" y="17127"/>
                    <a:pt x="3455" y="17294"/>
                  </a:cubicBezTo>
                  <a:cubicBezTo>
                    <a:pt x="3930" y="17459"/>
                    <a:pt x="4447" y="18764"/>
                    <a:pt x="4274" y="19125"/>
                  </a:cubicBezTo>
                  <a:cubicBezTo>
                    <a:pt x="4107" y="19472"/>
                    <a:pt x="3394" y="20353"/>
                    <a:pt x="3724" y="20790"/>
                  </a:cubicBezTo>
                  <a:lnTo>
                    <a:pt x="7760" y="20790"/>
                  </a:lnTo>
                  <a:cubicBezTo>
                    <a:pt x="7760" y="20790"/>
                    <a:pt x="9017" y="20558"/>
                    <a:pt x="9017" y="205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8" name="Shape 2249">
              <a:extLst>
                <a:ext uri="{FF2B5EF4-FFF2-40B4-BE49-F238E27FC236}">
                  <a16:creationId xmlns:a16="http://schemas.microsoft.com/office/drawing/2014/main" id="{525D8142-18FF-0F4D-84E4-5B695BA2A613}"/>
                </a:ext>
              </a:extLst>
            </p:cNvPr>
            <p:cNvSpPr/>
            <p:nvPr/>
          </p:nvSpPr>
          <p:spPr>
            <a:xfrm>
              <a:off x="7304244" y="4745274"/>
              <a:ext cx="277020" cy="282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206" extrusionOk="0">
                  <a:moveTo>
                    <a:pt x="20141" y="17731"/>
                  </a:moveTo>
                  <a:cubicBezTo>
                    <a:pt x="19675" y="17127"/>
                    <a:pt x="18592" y="14562"/>
                    <a:pt x="18669" y="13958"/>
                  </a:cubicBezTo>
                  <a:cubicBezTo>
                    <a:pt x="18746" y="13354"/>
                    <a:pt x="20062" y="11544"/>
                    <a:pt x="19985" y="10640"/>
                  </a:cubicBezTo>
                  <a:cubicBezTo>
                    <a:pt x="19908" y="9733"/>
                    <a:pt x="21302" y="9131"/>
                    <a:pt x="21302" y="8374"/>
                  </a:cubicBezTo>
                  <a:cubicBezTo>
                    <a:pt x="21302" y="7802"/>
                    <a:pt x="20941" y="4951"/>
                    <a:pt x="20084" y="3093"/>
                  </a:cubicBezTo>
                  <a:cubicBezTo>
                    <a:pt x="19908" y="3102"/>
                    <a:pt x="19692" y="3014"/>
                    <a:pt x="19444" y="2769"/>
                  </a:cubicBezTo>
                  <a:cubicBezTo>
                    <a:pt x="18824" y="2165"/>
                    <a:pt x="16245" y="2264"/>
                    <a:pt x="15316" y="3271"/>
                  </a:cubicBezTo>
                  <a:cubicBezTo>
                    <a:pt x="14387" y="4278"/>
                    <a:pt x="12528" y="2365"/>
                    <a:pt x="12219" y="1865"/>
                  </a:cubicBezTo>
                  <a:cubicBezTo>
                    <a:pt x="11909" y="1360"/>
                    <a:pt x="10568" y="254"/>
                    <a:pt x="9534" y="958"/>
                  </a:cubicBezTo>
                  <a:cubicBezTo>
                    <a:pt x="8502" y="1662"/>
                    <a:pt x="8195" y="1462"/>
                    <a:pt x="8296" y="554"/>
                  </a:cubicBezTo>
                  <a:cubicBezTo>
                    <a:pt x="8400" y="-351"/>
                    <a:pt x="6747" y="-49"/>
                    <a:pt x="6541" y="756"/>
                  </a:cubicBezTo>
                  <a:cubicBezTo>
                    <a:pt x="6336" y="1562"/>
                    <a:pt x="4993" y="2264"/>
                    <a:pt x="4579" y="1662"/>
                  </a:cubicBezTo>
                  <a:cubicBezTo>
                    <a:pt x="4166" y="1060"/>
                    <a:pt x="3239" y="254"/>
                    <a:pt x="2825" y="1160"/>
                  </a:cubicBezTo>
                  <a:cubicBezTo>
                    <a:pt x="2538" y="1787"/>
                    <a:pt x="2051" y="1733"/>
                    <a:pt x="1643" y="1438"/>
                  </a:cubicBezTo>
                  <a:cubicBezTo>
                    <a:pt x="1383" y="2558"/>
                    <a:pt x="1064" y="3840"/>
                    <a:pt x="1638" y="4151"/>
                  </a:cubicBezTo>
                  <a:cubicBezTo>
                    <a:pt x="2334" y="4527"/>
                    <a:pt x="2411" y="5282"/>
                    <a:pt x="2257" y="5734"/>
                  </a:cubicBezTo>
                  <a:cubicBezTo>
                    <a:pt x="2102" y="6189"/>
                    <a:pt x="3418" y="7320"/>
                    <a:pt x="2876" y="7849"/>
                  </a:cubicBezTo>
                  <a:cubicBezTo>
                    <a:pt x="2334" y="8374"/>
                    <a:pt x="1638" y="7320"/>
                    <a:pt x="1251" y="8074"/>
                  </a:cubicBezTo>
                  <a:cubicBezTo>
                    <a:pt x="864" y="8827"/>
                    <a:pt x="2024" y="9507"/>
                    <a:pt x="1560" y="10113"/>
                  </a:cubicBezTo>
                  <a:cubicBezTo>
                    <a:pt x="1097" y="10714"/>
                    <a:pt x="399" y="10791"/>
                    <a:pt x="555" y="11998"/>
                  </a:cubicBezTo>
                  <a:cubicBezTo>
                    <a:pt x="709" y="13204"/>
                    <a:pt x="631" y="14033"/>
                    <a:pt x="167" y="14413"/>
                  </a:cubicBezTo>
                  <a:cubicBezTo>
                    <a:pt x="-298" y="14789"/>
                    <a:pt x="244" y="14789"/>
                    <a:pt x="1328" y="15467"/>
                  </a:cubicBezTo>
                  <a:cubicBezTo>
                    <a:pt x="2411" y="16145"/>
                    <a:pt x="4192" y="16900"/>
                    <a:pt x="4038" y="18033"/>
                  </a:cubicBezTo>
                  <a:cubicBezTo>
                    <a:pt x="3897" y="19064"/>
                    <a:pt x="3435" y="19300"/>
                    <a:pt x="3004" y="21205"/>
                  </a:cubicBezTo>
                  <a:cubicBezTo>
                    <a:pt x="5104" y="21249"/>
                    <a:pt x="8871" y="19756"/>
                    <a:pt x="13303" y="19014"/>
                  </a:cubicBezTo>
                  <a:cubicBezTo>
                    <a:pt x="16073" y="18553"/>
                    <a:pt x="18415" y="18931"/>
                    <a:pt x="20079" y="19400"/>
                  </a:cubicBezTo>
                  <a:cubicBezTo>
                    <a:pt x="20256" y="18758"/>
                    <a:pt x="20374" y="18036"/>
                    <a:pt x="20141" y="177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9" name="Shape 2250">
              <a:extLst>
                <a:ext uri="{FF2B5EF4-FFF2-40B4-BE49-F238E27FC236}">
                  <a16:creationId xmlns:a16="http://schemas.microsoft.com/office/drawing/2014/main" id="{252EF455-E5F9-B045-AEA4-BA2406F1CC7A}"/>
                </a:ext>
              </a:extLst>
            </p:cNvPr>
            <p:cNvSpPr/>
            <p:nvPr/>
          </p:nvSpPr>
          <p:spPr>
            <a:xfrm>
              <a:off x="7527843" y="4720430"/>
              <a:ext cx="192851" cy="292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60" extrusionOk="0">
                  <a:moveTo>
                    <a:pt x="18297" y="8794"/>
                  </a:moveTo>
                  <a:cubicBezTo>
                    <a:pt x="17623" y="7685"/>
                    <a:pt x="18071" y="5247"/>
                    <a:pt x="18185" y="4138"/>
                  </a:cubicBezTo>
                  <a:cubicBezTo>
                    <a:pt x="18297" y="3031"/>
                    <a:pt x="17736" y="2439"/>
                    <a:pt x="16949" y="2144"/>
                  </a:cubicBezTo>
                  <a:cubicBezTo>
                    <a:pt x="16530" y="1989"/>
                    <a:pt x="16174" y="940"/>
                    <a:pt x="15932" y="0"/>
                  </a:cubicBezTo>
                  <a:cubicBezTo>
                    <a:pt x="15041" y="265"/>
                    <a:pt x="14968" y="1227"/>
                    <a:pt x="14595" y="815"/>
                  </a:cubicBezTo>
                  <a:cubicBezTo>
                    <a:pt x="14145" y="322"/>
                    <a:pt x="2473" y="27"/>
                    <a:pt x="1880" y="618"/>
                  </a:cubicBezTo>
                  <a:cubicBezTo>
                    <a:pt x="1280" y="1209"/>
                    <a:pt x="2925" y="3378"/>
                    <a:pt x="2775" y="3969"/>
                  </a:cubicBezTo>
                  <a:cubicBezTo>
                    <a:pt x="2686" y="4321"/>
                    <a:pt x="2434" y="4562"/>
                    <a:pt x="2057" y="4580"/>
                  </a:cubicBezTo>
                  <a:cubicBezTo>
                    <a:pt x="3298" y="6399"/>
                    <a:pt x="3823" y="9191"/>
                    <a:pt x="3823" y="9754"/>
                  </a:cubicBezTo>
                  <a:cubicBezTo>
                    <a:pt x="3823" y="10493"/>
                    <a:pt x="1801" y="11084"/>
                    <a:pt x="1914" y="11971"/>
                  </a:cubicBezTo>
                  <a:cubicBezTo>
                    <a:pt x="2026" y="12856"/>
                    <a:pt x="118" y="14629"/>
                    <a:pt x="6" y="15220"/>
                  </a:cubicBezTo>
                  <a:cubicBezTo>
                    <a:pt x="-105" y="15811"/>
                    <a:pt x="1465" y="18324"/>
                    <a:pt x="2138" y="18917"/>
                  </a:cubicBezTo>
                  <a:cubicBezTo>
                    <a:pt x="2478" y="19212"/>
                    <a:pt x="2307" y="19919"/>
                    <a:pt x="2050" y="20551"/>
                  </a:cubicBezTo>
                  <a:cubicBezTo>
                    <a:pt x="4089" y="20938"/>
                    <a:pt x="5431" y="21385"/>
                    <a:pt x="5842" y="21452"/>
                  </a:cubicBezTo>
                  <a:cubicBezTo>
                    <a:pt x="6739" y="21600"/>
                    <a:pt x="13097" y="19679"/>
                    <a:pt x="15643" y="18840"/>
                  </a:cubicBezTo>
                  <a:cubicBezTo>
                    <a:pt x="17675" y="18172"/>
                    <a:pt x="19937" y="17750"/>
                    <a:pt x="21495" y="17209"/>
                  </a:cubicBezTo>
                  <a:cubicBezTo>
                    <a:pt x="20558" y="16011"/>
                    <a:pt x="19644" y="14433"/>
                    <a:pt x="19644" y="13374"/>
                  </a:cubicBezTo>
                  <a:cubicBezTo>
                    <a:pt x="19644" y="11673"/>
                    <a:pt x="18969" y="9900"/>
                    <a:pt x="18297" y="879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0" name="Shape 2251">
              <a:extLst>
                <a:ext uri="{FF2B5EF4-FFF2-40B4-BE49-F238E27FC236}">
                  <a16:creationId xmlns:a16="http://schemas.microsoft.com/office/drawing/2014/main" id="{DF658767-2EF2-2645-BA60-5E5D9B7584EE}"/>
                </a:ext>
              </a:extLst>
            </p:cNvPr>
            <p:cNvSpPr/>
            <p:nvPr/>
          </p:nvSpPr>
          <p:spPr>
            <a:xfrm>
              <a:off x="6981266" y="4645896"/>
              <a:ext cx="338822" cy="254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094" extrusionOk="0">
                  <a:moveTo>
                    <a:pt x="7193" y="11449"/>
                  </a:moveTo>
                  <a:cubicBezTo>
                    <a:pt x="7257" y="10530"/>
                    <a:pt x="7825" y="10862"/>
                    <a:pt x="8520" y="11032"/>
                  </a:cubicBezTo>
                  <a:cubicBezTo>
                    <a:pt x="9216" y="11201"/>
                    <a:pt x="10037" y="10448"/>
                    <a:pt x="10669" y="10448"/>
                  </a:cubicBezTo>
                  <a:cubicBezTo>
                    <a:pt x="11299" y="10448"/>
                    <a:pt x="12944" y="13370"/>
                    <a:pt x="12944" y="14208"/>
                  </a:cubicBezTo>
                  <a:cubicBezTo>
                    <a:pt x="12944" y="15042"/>
                    <a:pt x="13006" y="15795"/>
                    <a:pt x="13322" y="16464"/>
                  </a:cubicBezTo>
                  <a:cubicBezTo>
                    <a:pt x="13364" y="16550"/>
                    <a:pt x="13392" y="16639"/>
                    <a:pt x="13411" y="16730"/>
                  </a:cubicBezTo>
                  <a:cubicBezTo>
                    <a:pt x="14429" y="16420"/>
                    <a:pt x="15274" y="16254"/>
                    <a:pt x="15471" y="16254"/>
                  </a:cubicBezTo>
                  <a:cubicBezTo>
                    <a:pt x="15781" y="16254"/>
                    <a:pt x="16403" y="18226"/>
                    <a:pt x="16278" y="19459"/>
                  </a:cubicBezTo>
                  <a:cubicBezTo>
                    <a:pt x="16154" y="20694"/>
                    <a:pt x="17210" y="21600"/>
                    <a:pt x="17647" y="20778"/>
                  </a:cubicBezTo>
                  <a:cubicBezTo>
                    <a:pt x="18081" y="19954"/>
                    <a:pt x="18640" y="18885"/>
                    <a:pt x="18765" y="19624"/>
                  </a:cubicBezTo>
                  <a:cubicBezTo>
                    <a:pt x="18802" y="19844"/>
                    <a:pt x="19035" y="20033"/>
                    <a:pt x="19331" y="20190"/>
                  </a:cubicBezTo>
                  <a:cubicBezTo>
                    <a:pt x="19486" y="19703"/>
                    <a:pt x="19826" y="19509"/>
                    <a:pt x="20084" y="19056"/>
                  </a:cubicBezTo>
                  <a:cubicBezTo>
                    <a:pt x="20462" y="18387"/>
                    <a:pt x="19515" y="17634"/>
                    <a:pt x="19831" y="16798"/>
                  </a:cubicBezTo>
                  <a:cubicBezTo>
                    <a:pt x="20147" y="15964"/>
                    <a:pt x="20715" y="17133"/>
                    <a:pt x="21158" y="16550"/>
                  </a:cubicBezTo>
                  <a:cubicBezTo>
                    <a:pt x="21600" y="15964"/>
                    <a:pt x="20526" y="14710"/>
                    <a:pt x="20652" y="14208"/>
                  </a:cubicBezTo>
                  <a:cubicBezTo>
                    <a:pt x="20778" y="13706"/>
                    <a:pt x="20715" y="12869"/>
                    <a:pt x="20147" y="12452"/>
                  </a:cubicBezTo>
                  <a:cubicBezTo>
                    <a:pt x="19678" y="12107"/>
                    <a:pt x="19939" y="10687"/>
                    <a:pt x="20150" y="9446"/>
                  </a:cubicBezTo>
                  <a:cubicBezTo>
                    <a:pt x="20006" y="9305"/>
                    <a:pt x="19869" y="9118"/>
                    <a:pt x="19768" y="8915"/>
                  </a:cubicBezTo>
                  <a:cubicBezTo>
                    <a:pt x="19430" y="8248"/>
                    <a:pt x="19684" y="6798"/>
                    <a:pt x="19094" y="6798"/>
                  </a:cubicBezTo>
                  <a:cubicBezTo>
                    <a:pt x="18504" y="6798"/>
                    <a:pt x="18589" y="5682"/>
                    <a:pt x="19094" y="5460"/>
                  </a:cubicBezTo>
                  <a:cubicBezTo>
                    <a:pt x="19600" y="5239"/>
                    <a:pt x="18082" y="4459"/>
                    <a:pt x="18082" y="3678"/>
                  </a:cubicBezTo>
                  <a:cubicBezTo>
                    <a:pt x="18082" y="2900"/>
                    <a:pt x="17325" y="1001"/>
                    <a:pt x="16987" y="892"/>
                  </a:cubicBezTo>
                  <a:cubicBezTo>
                    <a:pt x="16650" y="779"/>
                    <a:pt x="15471" y="2786"/>
                    <a:pt x="14965" y="2786"/>
                  </a:cubicBezTo>
                  <a:cubicBezTo>
                    <a:pt x="14458" y="2786"/>
                    <a:pt x="13366" y="1448"/>
                    <a:pt x="13028" y="2564"/>
                  </a:cubicBezTo>
                  <a:cubicBezTo>
                    <a:pt x="12690" y="3678"/>
                    <a:pt x="11933" y="2004"/>
                    <a:pt x="11427" y="2900"/>
                  </a:cubicBezTo>
                  <a:cubicBezTo>
                    <a:pt x="10922" y="3789"/>
                    <a:pt x="10586" y="1895"/>
                    <a:pt x="10586" y="1895"/>
                  </a:cubicBezTo>
                  <a:cubicBezTo>
                    <a:pt x="10586" y="1895"/>
                    <a:pt x="10594" y="1631"/>
                    <a:pt x="10604" y="1273"/>
                  </a:cubicBezTo>
                  <a:cubicBezTo>
                    <a:pt x="10498" y="1321"/>
                    <a:pt x="10396" y="1372"/>
                    <a:pt x="10289" y="1422"/>
                  </a:cubicBezTo>
                  <a:cubicBezTo>
                    <a:pt x="8836" y="2091"/>
                    <a:pt x="6245" y="1672"/>
                    <a:pt x="6120" y="1086"/>
                  </a:cubicBezTo>
                  <a:cubicBezTo>
                    <a:pt x="5993" y="500"/>
                    <a:pt x="4098" y="0"/>
                    <a:pt x="4098" y="0"/>
                  </a:cubicBezTo>
                  <a:cubicBezTo>
                    <a:pt x="4098" y="0"/>
                    <a:pt x="4160" y="1422"/>
                    <a:pt x="3465" y="1754"/>
                  </a:cubicBezTo>
                  <a:cubicBezTo>
                    <a:pt x="2771" y="2091"/>
                    <a:pt x="3656" y="3176"/>
                    <a:pt x="3656" y="3511"/>
                  </a:cubicBezTo>
                  <a:cubicBezTo>
                    <a:pt x="3656" y="3843"/>
                    <a:pt x="3086" y="4347"/>
                    <a:pt x="2643" y="4093"/>
                  </a:cubicBezTo>
                  <a:cubicBezTo>
                    <a:pt x="2202" y="3843"/>
                    <a:pt x="939" y="5348"/>
                    <a:pt x="307" y="5934"/>
                  </a:cubicBezTo>
                  <a:cubicBezTo>
                    <a:pt x="235" y="6000"/>
                    <a:pt x="126" y="6147"/>
                    <a:pt x="0" y="6335"/>
                  </a:cubicBezTo>
                  <a:cubicBezTo>
                    <a:pt x="976" y="7372"/>
                    <a:pt x="889" y="8530"/>
                    <a:pt x="2034" y="9638"/>
                  </a:cubicBezTo>
                  <a:cubicBezTo>
                    <a:pt x="3091" y="10667"/>
                    <a:pt x="4436" y="12053"/>
                    <a:pt x="5242" y="14268"/>
                  </a:cubicBezTo>
                  <a:cubicBezTo>
                    <a:pt x="6057" y="13356"/>
                    <a:pt x="7150" y="12077"/>
                    <a:pt x="7193" y="114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1" name="Shape 2252">
              <a:extLst>
                <a:ext uri="{FF2B5EF4-FFF2-40B4-BE49-F238E27FC236}">
                  <a16:creationId xmlns:a16="http://schemas.microsoft.com/office/drawing/2014/main" id="{B183D093-26BF-C94A-9AB8-F7A44A4894A3}"/>
                </a:ext>
              </a:extLst>
            </p:cNvPr>
            <p:cNvSpPr/>
            <p:nvPr/>
          </p:nvSpPr>
          <p:spPr>
            <a:xfrm>
              <a:off x="7155177" y="4844651"/>
              <a:ext cx="189646" cy="181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600" extrusionOk="0">
                  <a:moveTo>
                    <a:pt x="17400" y="12504"/>
                  </a:moveTo>
                  <a:cubicBezTo>
                    <a:pt x="15810" y="11429"/>
                    <a:pt x="15015" y="11429"/>
                    <a:pt x="15697" y="10829"/>
                  </a:cubicBezTo>
                  <a:cubicBezTo>
                    <a:pt x="16376" y="10229"/>
                    <a:pt x="16491" y="8914"/>
                    <a:pt x="16264" y="7000"/>
                  </a:cubicBezTo>
                  <a:cubicBezTo>
                    <a:pt x="16195" y="6389"/>
                    <a:pt x="16257" y="5968"/>
                    <a:pt x="16387" y="5634"/>
                  </a:cubicBezTo>
                  <a:cubicBezTo>
                    <a:pt x="15857" y="5409"/>
                    <a:pt x="15438" y="5138"/>
                    <a:pt x="15370" y="4823"/>
                  </a:cubicBezTo>
                  <a:cubicBezTo>
                    <a:pt x="15147" y="3765"/>
                    <a:pt x="14142" y="5296"/>
                    <a:pt x="13363" y="6475"/>
                  </a:cubicBezTo>
                  <a:cubicBezTo>
                    <a:pt x="12576" y="7652"/>
                    <a:pt x="10680" y="6354"/>
                    <a:pt x="10903" y="4587"/>
                  </a:cubicBezTo>
                  <a:cubicBezTo>
                    <a:pt x="11127" y="2823"/>
                    <a:pt x="10008" y="0"/>
                    <a:pt x="9452" y="0"/>
                  </a:cubicBezTo>
                  <a:cubicBezTo>
                    <a:pt x="9098" y="0"/>
                    <a:pt x="7582" y="236"/>
                    <a:pt x="5750" y="678"/>
                  </a:cubicBezTo>
                  <a:cubicBezTo>
                    <a:pt x="5992" y="1537"/>
                    <a:pt x="5451" y="2471"/>
                    <a:pt x="5251" y="3411"/>
                  </a:cubicBezTo>
                  <a:cubicBezTo>
                    <a:pt x="5025" y="4489"/>
                    <a:pt x="2298" y="6043"/>
                    <a:pt x="1164" y="7000"/>
                  </a:cubicBezTo>
                  <a:cubicBezTo>
                    <a:pt x="848" y="7268"/>
                    <a:pt x="432" y="7954"/>
                    <a:pt x="0" y="8816"/>
                  </a:cubicBezTo>
                  <a:cubicBezTo>
                    <a:pt x="2134" y="10238"/>
                    <a:pt x="4627" y="11887"/>
                    <a:pt x="6652" y="13501"/>
                  </a:cubicBezTo>
                  <a:cubicBezTo>
                    <a:pt x="10359" y="16454"/>
                    <a:pt x="15963" y="20360"/>
                    <a:pt x="18612" y="21395"/>
                  </a:cubicBezTo>
                  <a:cubicBezTo>
                    <a:pt x="18964" y="21537"/>
                    <a:pt x="19385" y="21594"/>
                    <a:pt x="19858" y="21600"/>
                  </a:cubicBezTo>
                  <a:cubicBezTo>
                    <a:pt x="20490" y="18579"/>
                    <a:pt x="21168" y="18207"/>
                    <a:pt x="21374" y="16572"/>
                  </a:cubicBezTo>
                  <a:cubicBezTo>
                    <a:pt x="21600" y="14776"/>
                    <a:pt x="18988" y="13576"/>
                    <a:pt x="17400" y="1250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2" name="Shape 2253">
              <a:extLst>
                <a:ext uri="{FF2B5EF4-FFF2-40B4-BE49-F238E27FC236}">
                  <a16:creationId xmlns:a16="http://schemas.microsoft.com/office/drawing/2014/main" id="{5DB35655-148D-0348-908B-0B4FCFD59A62}"/>
                </a:ext>
              </a:extLst>
            </p:cNvPr>
            <p:cNvSpPr/>
            <p:nvPr/>
          </p:nvSpPr>
          <p:spPr>
            <a:xfrm>
              <a:off x="7080644" y="4770118"/>
              <a:ext cx="130700" cy="144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600" extrusionOk="0">
                  <a:moveTo>
                    <a:pt x="20299" y="14785"/>
                  </a:moveTo>
                  <a:cubicBezTo>
                    <a:pt x="20623" y="13425"/>
                    <a:pt x="21600" y="12069"/>
                    <a:pt x="20787" y="10862"/>
                  </a:cubicBezTo>
                  <a:cubicBezTo>
                    <a:pt x="19974" y="9655"/>
                    <a:pt x="19812" y="8295"/>
                    <a:pt x="19812" y="6785"/>
                  </a:cubicBezTo>
                  <a:cubicBezTo>
                    <a:pt x="19812" y="5276"/>
                    <a:pt x="15585" y="0"/>
                    <a:pt x="13959" y="0"/>
                  </a:cubicBezTo>
                  <a:cubicBezTo>
                    <a:pt x="12334" y="0"/>
                    <a:pt x="10220" y="1356"/>
                    <a:pt x="8434" y="1051"/>
                  </a:cubicBezTo>
                  <a:cubicBezTo>
                    <a:pt x="6646" y="749"/>
                    <a:pt x="5183" y="149"/>
                    <a:pt x="5020" y="1807"/>
                  </a:cubicBezTo>
                  <a:cubicBezTo>
                    <a:pt x="4908" y="2938"/>
                    <a:pt x="2100" y="5247"/>
                    <a:pt x="0" y="6895"/>
                  </a:cubicBezTo>
                  <a:cubicBezTo>
                    <a:pt x="407" y="7676"/>
                    <a:pt x="783" y="8498"/>
                    <a:pt x="1069" y="9404"/>
                  </a:cubicBezTo>
                  <a:cubicBezTo>
                    <a:pt x="2799" y="14935"/>
                    <a:pt x="4423" y="16044"/>
                    <a:pt x="6920" y="17953"/>
                  </a:cubicBezTo>
                  <a:cubicBezTo>
                    <a:pt x="8046" y="18822"/>
                    <a:pt x="10248" y="20113"/>
                    <a:pt x="12782" y="21600"/>
                  </a:cubicBezTo>
                  <a:cubicBezTo>
                    <a:pt x="13401" y="20516"/>
                    <a:pt x="13997" y="19651"/>
                    <a:pt x="14447" y="19313"/>
                  </a:cubicBezTo>
                  <a:cubicBezTo>
                    <a:pt x="16073" y="18105"/>
                    <a:pt x="19974" y="16145"/>
                    <a:pt x="20299" y="147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3" name="Shape 2254">
              <a:extLst>
                <a:ext uri="{FF2B5EF4-FFF2-40B4-BE49-F238E27FC236}">
                  <a16:creationId xmlns:a16="http://schemas.microsoft.com/office/drawing/2014/main" id="{F43E71DB-CB1A-AF4A-BA93-B6E3349C9FAD}"/>
                </a:ext>
              </a:extLst>
            </p:cNvPr>
            <p:cNvSpPr/>
            <p:nvPr/>
          </p:nvSpPr>
          <p:spPr>
            <a:xfrm>
              <a:off x="6906734" y="3925410"/>
              <a:ext cx="380517" cy="309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10115" y="16637"/>
                  </a:moveTo>
                  <a:cubicBezTo>
                    <a:pt x="10115" y="15911"/>
                    <a:pt x="12792" y="14983"/>
                    <a:pt x="12792" y="14259"/>
                  </a:cubicBezTo>
                  <a:cubicBezTo>
                    <a:pt x="12792" y="13537"/>
                    <a:pt x="12792" y="5782"/>
                    <a:pt x="12792" y="5782"/>
                  </a:cubicBezTo>
                  <a:cubicBezTo>
                    <a:pt x="12792" y="5782"/>
                    <a:pt x="21154" y="5989"/>
                    <a:pt x="21405" y="5782"/>
                  </a:cubicBezTo>
                  <a:cubicBezTo>
                    <a:pt x="21534" y="5675"/>
                    <a:pt x="21507" y="3426"/>
                    <a:pt x="21463" y="1215"/>
                  </a:cubicBezTo>
                  <a:cubicBezTo>
                    <a:pt x="21145" y="549"/>
                    <a:pt x="21600" y="0"/>
                    <a:pt x="19622" y="0"/>
                  </a:cubicBezTo>
                  <a:cubicBezTo>
                    <a:pt x="18003" y="0"/>
                    <a:pt x="13274" y="0"/>
                    <a:pt x="10084" y="0"/>
                  </a:cubicBezTo>
                  <a:cubicBezTo>
                    <a:pt x="9354" y="848"/>
                    <a:pt x="8960" y="1990"/>
                    <a:pt x="8681" y="2909"/>
                  </a:cubicBezTo>
                  <a:cubicBezTo>
                    <a:pt x="8226" y="4407"/>
                    <a:pt x="5382" y="6612"/>
                    <a:pt x="5268" y="8723"/>
                  </a:cubicBezTo>
                  <a:cubicBezTo>
                    <a:pt x="5155" y="10833"/>
                    <a:pt x="2499" y="14115"/>
                    <a:pt x="755" y="18617"/>
                  </a:cubicBezTo>
                  <a:cubicBezTo>
                    <a:pt x="275" y="19857"/>
                    <a:pt x="56" y="20822"/>
                    <a:pt x="0" y="21600"/>
                  </a:cubicBezTo>
                  <a:lnTo>
                    <a:pt x="10115" y="21600"/>
                  </a:lnTo>
                  <a:cubicBezTo>
                    <a:pt x="10115" y="21600"/>
                    <a:pt x="10115" y="17361"/>
                    <a:pt x="10115" y="166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4" name="Shape 2255">
              <a:extLst>
                <a:ext uri="{FF2B5EF4-FFF2-40B4-BE49-F238E27FC236}">
                  <a16:creationId xmlns:a16="http://schemas.microsoft.com/office/drawing/2014/main" id="{09997A2D-155C-0245-B82A-86647A6DA741}"/>
                </a:ext>
              </a:extLst>
            </p:cNvPr>
            <p:cNvSpPr/>
            <p:nvPr/>
          </p:nvSpPr>
          <p:spPr>
            <a:xfrm>
              <a:off x="6906734" y="3950254"/>
              <a:ext cx="549548" cy="604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600" extrusionOk="0">
                  <a:moveTo>
                    <a:pt x="1611" y="18666"/>
                  </a:moveTo>
                  <a:cubicBezTo>
                    <a:pt x="2235" y="18780"/>
                    <a:pt x="3235" y="18666"/>
                    <a:pt x="3235" y="18666"/>
                  </a:cubicBezTo>
                  <a:cubicBezTo>
                    <a:pt x="3235" y="18666"/>
                    <a:pt x="4109" y="18323"/>
                    <a:pt x="4609" y="18551"/>
                  </a:cubicBezTo>
                  <a:cubicBezTo>
                    <a:pt x="5108" y="18780"/>
                    <a:pt x="5607" y="19350"/>
                    <a:pt x="5607" y="19350"/>
                  </a:cubicBezTo>
                  <a:lnTo>
                    <a:pt x="6232" y="19350"/>
                  </a:lnTo>
                  <a:cubicBezTo>
                    <a:pt x="6232" y="19350"/>
                    <a:pt x="6732" y="20607"/>
                    <a:pt x="7481" y="20835"/>
                  </a:cubicBezTo>
                  <a:cubicBezTo>
                    <a:pt x="7912" y="20966"/>
                    <a:pt x="8175" y="21322"/>
                    <a:pt x="8323" y="21600"/>
                  </a:cubicBezTo>
                  <a:cubicBezTo>
                    <a:pt x="8857" y="21590"/>
                    <a:pt x="9271" y="21427"/>
                    <a:pt x="9271" y="21078"/>
                  </a:cubicBezTo>
                  <a:cubicBezTo>
                    <a:pt x="9271" y="20641"/>
                    <a:pt x="9511" y="20058"/>
                    <a:pt x="10307" y="20713"/>
                  </a:cubicBezTo>
                  <a:cubicBezTo>
                    <a:pt x="11104" y="21368"/>
                    <a:pt x="11104" y="20785"/>
                    <a:pt x="11263" y="20568"/>
                  </a:cubicBezTo>
                  <a:cubicBezTo>
                    <a:pt x="11423" y="20349"/>
                    <a:pt x="11981" y="20641"/>
                    <a:pt x="12459" y="20641"/>
                  </a:cubicBezTo>
                  <a:cubicBezTo>
                    <a:pt x="12936" y="20641"/>
                    <a:pt x="13574" y="20349"/>
                    <a:pt x="13574" y="20349"/>
                  </a:cubicBezTo>
                  <a:cubicBezTo>
                    <a:pt x="13574" y="20349"/>
                    <a:pt x="20189" y="20423"/>
                    <a:pt x="20508" y="20276"/>
                  </a:cubicBezTo>
                  <a:cubicBezTo>
                    <a:pt x="20825" y="20131"/>
                    <a:pt x="20747" y="18893"/>
                    <a:pt x="20747" y="18893"/>
                  </a:cubicBezTo>
                  <a:lnTo>
                    <a:pt x="20189" y="18384"/>
                  </a:lnTo>
                  <a:lnTo>
                    <a:pt x="18515" y="4041"/>
                  </a:lnTo>
                  <a:lnTo>
                    <a:pt x="21509" y="4041"/>
                  </a:lnTo>
                  <a:cubicBezTo>
                    <a:pt x="18314" y="2112"/>
                    <a:pt x="15575" y="473"/>
                    <a:pt x="15227" y="292"/>
                  </a:cubicBezTo>
                  <a:cubicBezTo>
                    <a:pt x="15037" y="193"/>
                    <a:pt x="14939" y="95"/>
                    <a:pt x="14878" y="0"/>
                  </a:cubicBezTo>
                  <a:cubicBezTo>
                    <a:pt x="14909" y="1132"/>
                    <a:pt x="14927" y="2283"/>
                    <a:pt x="14838" y="2338"/>
                  </a:cubicBezTo>
                  <a:cubicBezTo>
                    <a:pt x="14664" y="2443"/>
                    <a:pt x="8872" y="2338"/>
                    <a:pt x="8872" y="2338"/>
                  </a:cubicBezTo>
                  <a:cubicBezTo>
                    <a:pt x="8872" y="2338"/>
                    <a:pt x="8872" y="6307"/>
                    <a:pt x="8872" y="6677"/>
                  </a:cubicBezTo>
                  <a:cubicBezTo>
                    <a:pt x="8872" y="7047"/>
                    <a:pt x="7017" y="7523"/>
                    <a:pt x="7017" y="7893"/>
                  </a:cubicBezTo>
                  <a:cubicBezTo>
                    <a:pt x="7017" y="8264"/>
                    <a:pt x="7017" y="10434"/>
                    <a:pt x="7017" y="10434"/>
                  </a:cubicBezTo>
                  <a:lnTo>
                    <a:pt x="10" y="10434"/>
                  </a:lnTo>
                  <a:cubicBezTo>
                    <a:pt x="-91" y="11479"/>
                    <a:pt x="607" y="11850"/>
                    <a:pt x="1006" y="12267"/>
                  </a:cubicBezTo>
                  <a:cubicBezTo>
                    <a:pt x="1558" y="12842"/>
                    <a:pt x="586" y="13850"/>
                    <a:pt x="1400" y="14883"/>
                  </a:cubicBezTo>
                  <a:cubicBezTo>
                    <a:pt x="2214" y="15914"/>
                    <a:pt x="1217" y="17498"/>
                    <a:pt x="822" y="18074"/>
                  </a:cubicBezTo>
                  <a:cubicBezTo>
                    <a:pt x="608" y="18388"/>
                    <a:pt x="586" y="18931"/>
                    <a:pt x="520" y="19487"/>
                  </a:cubicBezTo>
                  <a:cubicBezTo>
                    <a:pt x="553" y="19478"/>
                    <a:pt x="591" y="19469"/>
                    <a:pt x="611" y="19464"/>
                  </a:cubicBezTo>
                  <a:cubicBezTo>
                    <a:pt x="1111" y="19350"/>
                    <a:pt x="986" y="18551"/>
                    <a:pt x="1611" y="1866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5" name="Shape 2256">
              <a:extLst>
                <a:ext uri="{FF2B5EF4-FFF2-40B4-BE49-F238E27FC236}">
                  <a16:creationId xmlns:a16="http://schemas.microsoft.com/office/drawing/2014/main" id="{AFDE673F-9F2F-C948-B0E6-2D85266F20D7}"/>
                </a:ext>
              </a:extLst>
            </p:cNvPr>
            <p:cNvSpPr/>
            <p:nvPr/>
          </p:nvSpPr>
          <p:spPr>
            <a:xfrm>
              <a:off x="7105488" y="4049631"/>
              <a:ext cx="758054" cy="70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448" extrusionOk="0">
                  <a:moveTo>
                    <a:pt x="20461" y="8949"/>
                  </a:moveTo>
                  <a:cubicBezTo>
                    <a:pt x="20461" y="8949"/>
                    <a:pt x="20461" y="7881"/>
                    <a:pt x="19825" y="7492"/>
                  </a:cubicBezTo>
                  <a:cubicBezTo>
                    <a:pt x="19189" y="7104"/>
                    <a:pt x="18371" y="7006"/>
                    <a:pt x="18371" y="7006"/>
                  </a:cubicBezTo>
                  <a:cubicBezTo>
                    <a:pt x="18371" y="7006"/>
                    <a:pt x="17918" y="6132"/>
                    <a:pt x="17554" y="5744"/>
                  </a:cubicBezTo>
                  <a:cubicBezTo>
                    <a:pt x="17336" y="5511"/>
                    <a:pt x="13085" y="2472"/>
                    <a:pt x="9588" y="0"/>
                  </a:cubicBezTo>
                  <a:lnTo>
                    <a:pt x="7411" y="0"/>
                  </a:lnTo>
                  <a:lnTo>
                    <a:pt x="8628" y="12206"/>
                  </a:lnTo>
                  <a:lnTo>
                    <a:pt x="9034" y="12638"/>
                  </a:lnTo>
                  <a:cubicBezTo>
                    <a:pt x="9034" y="12638"/>
                    <a:pt x="9091" y="13692"/>
                    <a:pt x="8860" y="13815"/>
                  </a:cubicBezTo>
                  <a:cubicBezTo>
                    <a:pt x="8628" y="13939"/>
                    <a:pt x="3818" y="13877"/>
                    <a:pt x="3818" y="13877"/>
                  </a:cubicBezTo>
                  <a:cubicBezTo>
                    <a:pt x="3818" y="13877"/>
                    <a:pt x="3355" y="14125"/>
                    <a:pt x="3007" y="14125"/>
                  </a:cubicBezTo>
                  <a:cubicBezTo>
                    <a:pt x="2660" y="14125"/>
                    <a:pt x="2254" y="13877"/>
                    <a:pt x="2138" y="14063"/>
                  </a:cubicBezTo>
                  <a:cubicBezTo>
                    <a:pt x="2022" y="14248"/>
                    <a:pt x="2022" y="14744"/>
                    <a:pt x="1443" y="14187"/>
                  </a:cubicBezTo>
                  <a:cubicBezTo>
                    <a:pt x="864" y="13629"/>
                    <a:pt x="689" y="14125"/>
                    <a:pt x="689" y="14497"/>
                  </a:cubicBezTo>
                  <a:cubicBezTo>
                    <a:pt x="689" y="14795"/>
                    <a:pt x="388" y="14932"/>
                    <a:pt x="0" y="14942"/>
                  </a:cubicBezTo>
                  <a:cubicBezTo>
                    <a:pt x="80" y="15119"/>
                    <a:pt x="116" y="15261"/>
                    <a:pt x="116" y="15261"/>
                  </a:cubicBezTo>
                  <a:lnTo>
                    <a:pt x="353" y="15638"/>
                  </a:lnTo>
                  <a:cubicBezTo>
                    <a:pt x="353" y="15638"/>
                    <a:pt x="315" y="16250"/>
                    <a:pt x="544" y="16495"/>
                  </a:cubicBezTo>
                  <a:cubicBezTo>
                    <a:pt x="774" y="16741"/>
                    <a:pt x="1194" y="17190"/>
                    <a:pt x="1232" y="17393"/>
                  </a:cubicBezTo>
                  <a:cubicBezTo>
                    <a:pt x="1270" y="17598"/>
                    <a:pt x="1232" y="18497"/>
                    <a:pt x="1232" y="18497"/>
                  </a:cubicBezTo>
                  <a:cubicBezTo>
                    <a:pt x="1232" y="18497"/>
                    <a:pt x="1384" y="19191"/>
                    <a:pt x="1613" y="18865"/>
                  </a:cubicBezTo>
                  <a:cubicBezTo>
                    <a:pt x="1843" y="18537"/>
                    <a:pt x="2186" y="19150"/>
                    <a:pt x="2339" y="18742"/>
                  </a:cubicBezTo>
                  <a:cubicBezTo>
                    <a:pt x="2493" y="18333"/>
                    <a:pt x="2988" y="18823"/>
                    <a:pt x="3218" y="18823"/>
                  </a:cubicBezTo>
                  <a:cubicBezTo>
                    <a:pt x="3447" y="18823"/>
                    <a:pt x="3982" y="18088"/>
                    <a:pt x="4134" y="18129"/>
                  </a:cubicBezTo>
                  <a:cubicBezTo>
                    <a:pt x="4288" y="18169"/>
                    <a:pt x="4631" y="18865"/>
                    <a:pt x="4631" y="19150"/>
                  </a:cubicBezTo>
                  <a:cubicBezTo>
                    <a:pt x="4631" y="19436"/>
                    <a:pt x="5319" y="19722"/>
                    <a:pt x="5090" y="19803"/>
                  </a:cubicBezTo>
                  <a:cubicBezTo>
                    <a:pt x="4861" y="19885"/>
                    <a:pt x="4822" y="20293"/>
                    <a:pt x="5090" y="20293"/>
                  </a:cubicBezTo>
                  <a:cubicBezTo>
                    <a:pt x="5357" y="20293"/>
                    <a:pt x="5242" y="20825"/>
                    <a:pt x="5395" y="21070"/>
                  </a:cubicBezTo>
                  <a:cubicBezTo>
                    <a:pt x="5548" y="21315"/>
                    <a:pt x="5853" y="21520"/>
                    <a:pt x="6006" y="21152"/>
                  </a:cubicBezTo>
                  <a:cubicBezTo>
                    <a:pt x="6160" y="20784"/>
                    <a:pt x="6503" y="21111"/>
                    <a:pt x="6656" y="21356"/>
                  </a:cubicBezTo>
                  <a:cubicBezTo>
                    <a:pt x="6809" y="21600"/>
                    <a:pt x="7306" y="21315"/>
                    <a:pt x="7382" y="20988"/>
                  </a:cubicBezTo>
                  <a:cubicBezTo>
                    <a:pt x="7458" y="20661"/>
                    <a:pt x="8069" y="20538"/>
                    <a:pt x="8031" y="20906"/>
                  </a:cubicBezTo>
                  <a:cubicBezTo>
                    <a:pt x="7993" y="21274"/>
                    <a:pt x="8107" y="21356"/>
                    <a:pt x="8489" y="21070"/>
                  </a:cubicBezTo>
                  <a:cubicBezTo>
                    <a:pt x="8606" y="20983"/>
                    <a:pt x="8731" y="20969"/>
                    <a:pt x="8855" y="20989"/>
                  </a:cubicBezTo>
                  <a:cubicBezTo>
                    <a:pt x="8990" y="20514"/>
                    <a:pt x="9146" y="20075"/>
                    <a:pt x="9215" y="19926"/>
                  </a:cubicBezTo>
                  <a:cubicBezTo>
                    <a:pt x="9330" y="19681"/>
                    <a:pt x="8948" y="19110"/>
                    <a:pt x="9138" y="19027"/>
                  </a:cubicBezTo>
                  <a:cubicBezTo>
                    <a:pt x="9330" y="18946"/>
                    <a:pt x="9979" y="19110"/>
                    <a:pt x="10170" y="18537"/>
                  </a:cubicBezTo>
                  <a:cubicBezTo>
                    <a:pt x="10361" y="17966"/>
                    <a:pt x="10590" y="17679"/>
                    <a:pt x="10590" y="17679"/>
                  </a:cubicBezTo>
                  <a:cubicBezTo>
                    <a:pt x="10590" y="17679"/>
                    <a:pt x="10666" y="16455"/>
                    <a:pt x="11010" y="16659"/>
                  </a:cubicBezTo>
                  <a:cubicBezTo>
                    <a:pt x="11354" y="16863"/>
                    <a:pt x="11774" y="17190"/>
                    <a:pt x="11813" y="16699"/>
                  </a:cubicBezTo>
                  <a:cubicBezTo>
                    <a:pt x="11851" y="16209"/>
                    <a:pt x="12271" y="16495"/>
                    <a:pt x="12385" y="16046"/>
                  </a:cubicBezTo>
                  <a:cubicBezTo>
                    <a:pt x="12500" y="15596"/>
                    <a:pt x="12729" y="15638"/>
                    <a:pt x="12997" y="15719"/>
                  </a:cubicBezTo>
                  <a:cubicBezTo>
                    <a:pt x="13264" y="15801"/>
                    <a:pt x="13493" y="15679"/>
                    <a:pt x="13493" y="15433"/>
                  </a:cubicBezTo>
                  <a:cubicBezTo>
                    <a:pt x="13493" y="15189"/>
                    <a:pt x="14104" y="15311"/>
                    <a:pt x="14601" y="14944"/>
                  </a:cubicBezTo>
                  <a:cubicBezTo>
                    <a:pt x="15097" y="14576"/>
                    <a:pt x="15365" y="14290"/>
                    <a:pt x="15556" y="14493"/>
                  </a:cubicBezTo>
                  <a:cubicBezTo>
                    <a:pt x="15748" y="14699"/>
                    <a:pt x="17008" y="14657"/>
                    <a:pt x="17199" y="14576"/>
                  </a:cubicBezTo>
                  <a:cubicBezTo>
                    <a:pt x="17389" y="14493"/>
                    <a:pt x="17772" y="14127"/>
                    <a:pt x="18230" y="14208"/>
                  </a:cubicBezTo>
                  <a:cubicBezTo>
                    <a:pt x="18688" y="14290"/>
                    <a:pt x="19796" y="14003"/>
                    <a:pt x="20254" y="14003"/>
                  </a:cubicBezTo>
                  <a:cubicBezTo>
                    <a:pt x="20713" y="14003"/>
                    <a:pt x="20904" y="13555"/>
                    <a:pt x="21057" y="13391"/>
                  </a:cubicBezTo>
                  <a:cubicBezTo>
                    <a:pt x="21210" y="13228"/>
                    <a:pt x="21324" y="12493"/>
                    <a:pt x="21477" y="12371"/>
                  </a:cubicBezTo>
                  <a:cubicBezTo>
                    <a:pt x="21600" y="12272"/>
                    <a:pt x="21575" y="9707"/>
                    <a:pt x="21560" y="8695"/>
                  </a:cubicBezTo>
                  <a:cubicBezTo>
                    <a:pt x="21099" y="8797"/>
                    <a:pt x="20461" y="8949"/>
                    <a:pt x="20461" y="89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6" name="Shape 2257">
              <a:extLst>
                <a:ext uri="{FF2B5EF4-FFF2-40B4-BE49-F238E27FC236}">
                  <a16:creationId xmlns:a16="http://schemas.microsoft.com/office/drawing/2014/main" id="{9EBF7073-0B04-B246-9DF7-EE12356BD973}"/>
                </a:ext>
              </a:extLst>
            </p:cNvPr>
            <p:cNvSpPr/>
            <p:nvPr/>
          </p:nvSpPr>
          <p:spPr>
            <a:xfrm>
              <a:off x="7403621" y="4521674"/>
              <a:ext cx="371545" cy="253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0466" extrusionOk="0">
                  <a:moveTo>
                    <a:pt x="21442" y="11758"/>
                  </a:moveTo>
                  <a:cubicBezTo>
                    <a:pt x="21047" y="11247"/>
                    <a:pt x="20516" y="11088"/>
                    <a:pt x="20378" y="11088"/>
                  </a:cubicBezTo>
                  <a:cubicBezTo>
                    <a:pt x="20145" y="11088"/>
                    <a:pt x="20320" y="9299"/>
                    <a:pt x="20204" y="9056"/>
                  </a:cubicBezTo>
                  <a:cubicBezTo>
                    <a:pt x="20087" y="8811"/>
                    <a:pt x="19331" y="9542"/>
                    <a:pt x="18865" y="9299"/>
                  </a:cubicBezTo>
                  <a:cubicBezTo>
                    <a:pt x="18400" y="9056"/>
                    <a:pt x="18225" y="7998"/>
                    <a:pt x="17818" y="7998"/>
                  </a:cubicBezTo>
                  <a:cubicBezTo>
                    <a:pt x="17411" y="7998"/>
                    <a:pt x="17353" y="7347"/>
                    <a:pt x="17353" y="6613"/>
                  </a:cubicBezTo>
                  <a:cubicBezTo>
                    <a:pt x="17353" y="5879"/>
                    <a:pt x="16597" y="5147"/>
                    <a:pt x="16131" y="4659"/>
                  </a:cubicBezTo>
                  <a:cubicBezTo>
                    <a:pt x="15666" y="4170"/>
                    <a:pt x="15550" y="2787"/>
                    <a:pt x="15258" y="2542"/>
                  </a:cubicBezTo>
                  <a:cubicBezTo>
                    <a:pt x="15091" y="2403"/>
                    <a:pt x="15156" y="1402"/>
                    <a:pt x="15240" y="572"/>
                  </a:cubicBezTo>
                  <a:cubicBezTo>
                    <a:pt x="14516" y="558"/>
                    <a:pt x="13800" y="448"/>
                    <a:pt x="13609" y="180"/>
                  </a:cubicBezTo>
                  <a:cubicBezTo>
                    <a:pt x="13222" y="-360"/>
                    <a:pt x="12678" y="399"/>
                    <a:pt x="11671" y="1376"/>
                  </a:cubicBezTo>
                  <a:cubicBezTo>
                    <a:pt x="10662" y="2353"/>
                    <a:pt x="9421" y="2030"/>
                    <a:pt x="9421" y="2679"/>
                  </a:cubicBezTo>
                  <a:cubicBezTo>
                    <a:pt x="9421" y="3331"/>
                    <a:pt x="8954" y="3656"/>
                    <a:pt x="8412" y="3437"/>
                  </a:cubicBezTo>
                  <a:cubicBezTo>
                    <a:pt x="7869" y="3223"/>
                    <a:pt x="7403" y="3113"/>
                    <a:pt x="7170" y="4308"/>
                  </a:cubicBezTo>
                  <a:cubicBezTo>
                    <a:pt x="6938" y="5501"/>
                    <a:pt x="6085" y="4739"/>
                    <a:pt x="6007" y="6042"/>
                  </a:cubicBezTo>
                  <a:cubicBezTo>
                    <a:pt x="5929" y="7347"/>
                    <a:pt x="5076" y="6478"/>
                    <a:pt x="4378" y="5936"/>
                  </a:cubicBezTo>
                  <a:cubicBezTo>
                    <a:pt x="3679" y="5395"/>
                    <a:pt x="3525" y="8646"/>
                    <a:pt x="3525" y="8646"/>
                  </a:cubicBezTo>
                  <a:cubicBezTo>
                    <a:pt x="3525" y="8646"/>
                    <a:pt x="3060" y="9409"/>
                    <a:pt x="2670" y="10926"/>
                  </a:cubicBezTo>
                  <a:cubicBezTo>
                    <a:pt x="2283" y="12450"/>
                    <a:pt x="965" y="12013"/>
                    <a:pt x="576" y="12230"/>
                  </a:cubicBezTo>
                  <a:cubicBezTo>
                    <a:pt x="189" y="12450"/>
                    <a:pt x="965" y="13967"/>
                    <a:pt x="732" y="14620"/>
                  </a:cubicBezTo>
                  <a:cubicBezTo>
                    <a:pt x="591" y="15016"/>
                    <a:pt x="275" y="16182"/>
                    <a:pt x="0" y="17445"/>
                  </a:cubicBezTo>
                  <a:cubicBezTo>
                    <a:pt x="574" y="17577"/>
                    <a:pt x="1113" y="18258"/>
                    <a:pt x="1276" y="18638"/>
                  </a:cubicBezTo>
                  <a:cubicBezTo>
                    <a:pt x="1508" y="19178"/>
                    <a:pt x="2905" y="21240"/>
                    <a:pt x="3603" y="20155"/>
                  </a:cubicBezTo>
                  <a:cubicBezTo>
                    <a:pt x="4302" y="19068"/>
                    <a:pt x="6240" y="18962"/>
                    <a:pt x="6705" y="19613"/>
                  </a:cubicBezTo>
                  <a:cubicBezTo>
                    <a:pt x="7170" y="20265"/>
                    <a:pt x="7482" y="19937"/>
                    <a:pt x="7559" y="19288"/>
                  </a:cubicBezTo>
                  <a:cubicBezTo>
                    <a:pt x="7636" y="18638"/>
                    <a:pt x="6784" y="16247"/>
                    <a:pt x="7095" y="15595"/>
                  </a:cubicBezTo>
                  <a:cubicBezTo>
                    <a:pt x="7403" y="14944"/>
                    <a:pt x="13455" y="15272"/>
                    <a:pt x="13688" y="15813"/>
                  </a:cubicBezTo>
                  <a:cubicBezTo>
                    <a:pt x="13919" y="16357"/>
                    <a:pt x="13919" y="14730"/>
                    <a:pt x="14696" y="14836"/>
                  </a:cubicBezTo>
                  <a:cubicBezTo>
                    <a:pt x="15472" y="14944"/>
                    <a:pt x="16636" y="15487"/>
                    <a:pt x="17102" y="15272"/>
                  </a:cubicBezTo>
                  <a:cubicBezTo>
                    <a:pt x="17567" y="15054"/>
                    <a:pt x="18109" y="13857"/>
                    <a:pt x="18575" y="13857"/>
                  </a:cubicBezTo>
                  <a:cubicBezTo>
                    <a:pt x="19041" y="13857"/>
                    <a:pt x="20437" y="13751"/>
                    <a:pt x="20747" y="13207"/>
                  </a:cubicBezTo>
                  <a:cubicBezTo>
                    <a:pt x="21059" y="12664"/>
                    <a:pt x="21600" y="12664"/>
                    <a:pt x="21446" y="11799"/>
                  </a:cubicBezTo>
                  <a:cubicBezTo>
                    <a:pt x="21444" y="11785"/>
                    <a:pt x="21444" y="11773"/>
                    <a:pt x="21442" y="117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7" name="Shape 2258">
              <a:extLst>
                <a:ext uri="{FF2B5EF4-FFF2-40B4-BE49-F238E27FC236}">
                  <a16:creationId xmlns:a16="http://schemas.microsoft.com/office/drawing/2014/main" id="{CFC2DF47-A8DC-1A49-8020-A54A69058694}"/>
                </a:ext>
              </a:extLst>
            </p:cNvPr>
            <p:cNvSpPr/>
            <p:nvPr/>
          </p:nvSpPr>
          <p:spPr>
            <a:xfrm>
              <a:off x="7701753" y="4124164"/>
              <a:ext cx="700639" cy="54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85" extrusionOk="0">
                  <a:moveTo>
                    <a:pt x="20583" y="3147"/>
                  </a:moveTo>
                  <a:cubicBezTo>
                    <a:pt x="20583" y="2888"/>
                    <a:pt x="20537" y="1726"/>
                    <a:pt x="20500" y="862"/>
                  </a:cubicBezTo>
                  <a:lnTo>
                    <a:pt x="19398" y="1625"/>
                  </a:lnTo>
                  <a:cubicBezTo>
                    <a:pt x="19398" y="1625"/>
                    <a:pt x="19105" y="1001"/>
                    <a:pt x="18519" y="500"/>
                  </a:cubicBezTo>
                  <a:cubicBezTo>
                    <a:pt x="17934" y="0"/>
                    <a:pt x="16469" y="0"/>
                    <a:pt x="16469" y="0"/>
                  </a:cubicBezTo>
                  <a:lnTo>
                    <a:pt x="10511" y="4753"/>
                  </a:lnTo>
                  <a:lnTo>
                    <a:pt x="7972" y="7375"/>
                  </a:lnTo>
                  <a:cubicBezTo>
                    <a:pt x="7972" y="7375"/>
                    <a:pt x="6312" y="8126"/>
                    <a:pt x="5823" y="8252"/>
                  </a:cubicBezTo>
                  <a:cubicBezTo>
                    <a:pt x="5767" y="8266"/>
                    <a:pt x="5703" y="8282"/>
                    <a:pt x="5639" y="8300"/>
                  </a:cubicBezTo>
                  <a:cubicBezTo>
                    <a:pt x="5654" y="9602"/>
                    <a:pt x="5681" y="12905"/>
                    <a:pt x="5549" y="13031"/>
                  </a:cubicBezTo>
                  <a:cubicBezTo>
                    <a:pt x="5385" y="13190"/>
                    <a:pt x="5261" y="14135"/>
                    <a:pt x="5097" y="14345"/>
                  </a:cubicBezTo>
                  <a:cubicBezTo>
                    <a:pt x="4933" y="14556"/>
                    <a:pt x="4727" y="15133"/>
                    <a:pt x="4234" y="15133"/>
                  </a:cubicBezTo>
                  <a:cubicBezTo>
                    <a:pt x="3741" y="15133"/>
                    <a:pt x="2551" y="15503"/>
                    <a:pt x="2058" y="15397"/>
                  </a:cubicBezTo>
                  <a:cubicBezTo>
                    <a:pt x="1565" y="15293"/>
                    <a:pt x="1154" y="15763"/>
                    <a:pt x="949" y="15870"/>
                  </a:cubicBezTo>
                  <a:cubicBezTo>
                    <a:pt x="845" y="15923"/>
                    <a:pt x="442" y="15963"/>
                    <a:pt x="46" y="15953"/>
                  </a:cubicBezTo>
                  <a:cubicBezTo>
                    <a:pt x="2" y="16356"/>
                    <a:pt x="-33" y="16841"/>
                    <a:pt x="55" y="16908"/>
                  </a:cubicBezTo>
                  <a:cubicBezTo>
                    <a:pt x="210" y="17026"/>
                    <a:pt x="271" y="17696"/>
                    <a:pt x="518" y="17934"/>
                  </a:cubicBezTo>
                  <a:cubicBezTo>
                    <a:pt x="764" y="18170"/>
                    <a:pt x="1164" y="18525"/>
                    <a:pt x="1164" y="18879"/>
                  </a:cubicBezTo>
                  <a:cubicBezTo>
                    <a:pt x="1164" y="19236"/>
                    <a:pt x="1195" y="19550"/>
                    <a:pt x="1411" y="19550"/>
                  </a:cubicBezTo>
                  <a:cubicBezTo>
                    <a:pt x="1626" y="19550"/>
                    <a:pt x="1719" y="20062"/>
                    <a:pt x="1965" y="20180"/>
                  </a:cubicBezTo>
                  <a:cubicBezTo>
                    <a:pt x="2212" y="20299"/>
                    <a:pt x="2612" y="19945"/>
                    <a:pt x="2674" y="20062"/>
                  </a:cubicBezTo>
                  <a:cubicBezTo>
                    <a:pt x="2735" y="20180"/>
                    <a:pt x="2643" y="21048"/>
                    <a:pt x="2766" y="21048"/>
                  </a:cubicBezTo>
                  <a:cubicBezTo>
                    <a:pt x="2839" y="21048"/>
                    <a:pt x="3120" y="21125"/>
                    <a:pt x="3330" y="21371"/>
                  </a:cubicBezTo>
                  <a:cubicBezTo>
                    <a:pt x="3255" y="20953"/>
                    <a:pt x="3419" y="20394"/>
                    <a:pt x="3824" y="20549"/>
                  </a:cubicBezTo>
                  <a:cubicBezTo>
                    <a:pt x="4235" y="20707"/>
                    <a:pt x="3906" y="21180"/>
                    <a:pt x="4276" y="21393"/>
                  </a:cubicBezTo>
                  <a:cubicBezTo>
                    <a:pt x="4645" y="21600"/>
                    <a:pt x="4851" y="21443"/>
                    <a:pt x="4851" y="21075"/>
                  </a:cubicBezTo>
                  <a:cubicBezTo>
                    <a:pt x="4851" y="20707"/>
                    <a:pt x="5344" y="19971"/>
                    <a:pt x="5468" y="19813"/>
                  </a:cubicBezTo>
                  <a:cubicBezTo>
                    <a:pt x="5591" y="19656"/>
                    <a:pt x="5549" y="18658"/>
                    <a:pt x="5796" y="18394"/>
                  </a:cubicBezTo>
                  <a:cubicBezTo>
                    <a:pt x="6042" y="18130"/>
                    <a:pt x="6782" y="18341"/>
                    <a:pt x="7069" y="18394"/>
                  </a:cubicBezTo>
                  <a:cubicBezTo>
                    <a:pt x="7356" y="18447"/>
                    <a:pt x="7562" y="17657"/>
                    <a:pt x="7890" y="18026"/>
                  </a:cubicBezTo>
                  <a:cubicBezTo>
                    <a:pt x="8219" y="18394"/>
                    <a:pt x="8753" y="18078"/>
                    <a:pt x="9000" y="18447"/>
                  </a:cubicBezTo>
                  <a:cubicBezTo>
                    <a:pt x="9246" y="18815"/>
                    <a:pt x="9369" y="19707"/>
                    <a:pt x="9780" y="19392"/>
                  </a:cubicBezTo>
                  <a:cubicBezTo>
                    <a:pt x="10190" y="19076"/>
                    <a:pt x="10683" y="18972"/>
                    <a:pt x="10929" y="18972"/>
                  </a:cubicBezTo>
                  <a:cubicBezTo>
                    <a:pt x="11177" y="18972"/>
                    <a:pt x="11752" y="19603"/>
                    <a:pt x="11998" y="19707"/>
                  </a:cubicBezTo>
                  <a:cubicBezTo>
                    <a:pt x="12244" y="19813"/>
                    <a:pt x="13066" y="19919"/>
                    <a:pt x="13353" y="19707"/>
                  </a:cubicBezTo>
                  <a:cubicBezTo>
                    <a:pt x="13640" y="19497"/>
                    <a:pt x="14010" y="18815"/>
                    <a:pt x="14379" y="18866"/>
                  </a:cubicBezTo>
                  <a:cubicBezTo>
                    <a:pt x="14749" y="18919"/>
                    <a:pt x="15899" y="18760"/>
                    <a:pt x="16146" y="18919"/>
                  </a:cubicBezTo>
                  <a:cubicBezTo>
                    <a:pt x="16393" y="19076"/>
                    <a:pt x="16926" y="19445"/>
                    <a:pt x="17296" y="19287"/>
                  </a:cubicBezTo>
                  <a:cubicBezTo>
                    <a:pt x="17667" y="19130"/>
                    <a:pt x="17994" y="18237"/>
                    <a:pt x="18282" y="18130"/>
                  </a:cubicBezTo>
                  <a:cubicBezTo>
                    <a:pt x="18372" y="18097"/>
                    <a:pt x="18431" y="18105"/>
                    <a:pt x="18480" y="18126"/>
                  </a:cubicBezTo>
                  <a:cubicBezTo>
                    <a:pt x="18485" y="17921"/>
                    <a:pt x="18488" y="17726"/>
                    <a:pt x="18488" y="17553"/>
                  </a:cubicBezTo>
                  <a:cubicBezTo>
                    <a:pt x="18488" y="16606"/>
                    <a:pt x="18652" y="16975"/>
                    <a:pt x="18776" y="16028"/>
                  </a:cubicBezTo>
                  <a:cubicBezTo>
                    <a:pt x="18898" y="15082"/>
                    <a:pt x="20829" y="12610"/>
                    <a:pt x="20993" y="12451"/>
                  </a:cubicBezTo>
                  <a:cubicBezTo>
                    <a:pt x="21158" y="12294"/>
                    <a:pt x="21156" y="8562"/>
                    <a:pt x="21156" y="8036"/>
                  </a:cubicBezTo>
                  <a:cubicBezTo>
                    <a:pt x="21156" y="7511"/>
                    <a:pt x="21239" y="6880"/>
                    <a:pt x="21403" y="6143"/>
                  </a:cubicBezTo>
                  <a:cubicBezTo>
                    <a:pt x="21567" y="5406"/>
                    <a:pt x="21116" y="5461"/>
                    <a:pt x="21156" y="4776"/>
                  </a:cubicBezTo>
                  <a:cubicBezTo>
                    <a:pt x="21198" y="4094"/>
                    <a:pt x="20583" y="3568"/>
                    <a:pt x="20583" y="314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8" name="Shape 2259">
              <a:extLst>
                <a:ext uri="{FF2B5EF4-FFF2-40B4-BE49-F238E27FC236}">
                  <a16:creationId xmlns:a16="http://schemas.microsoft.com/office/drawing/2014/main" id="{FAC5BA93-2B13-2C4A-905C-6F8203D49EA5}"/>
                </a:ext>
              </a:extLst>
            </p:cNvPr>
            <p:cNvSpPr/>
            <p:nvPr/>
          </p:nvSpPr>
          <p:spPr>
            <a:xfrm>
              <a:off x="8298019" y="4124164"/>
              <a:ext cx="453595" cy="75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42" extrusionOk="0">
                  <a:moveTo>
                    <a:pt x="21467" y="5328"/>
                  </a:moveTo>
                  <a:lnTo>
                    <a:pt x="5049" y="0"/>
                  </a:lnTo>
                  <a:lnTo>
                    <a:pt x="3127" y="629"/>
                  </a:lnTo>
                  <a:cubicBezTo>
                    <a:pt x="3183" y="1260"/>
                    <a:pt x="3255" y="2108"/>
                    <a:pt x="3255" y="2296"/>
                  </a:cubicBezTo>
                  <a:cubicBezTo>
                    <a:pt x="3255" y="2604"/>
                    <a:pt x="4208" y="2988"/>
                    <a:pt x="4143" y="3486"/>
                  </a:cubicBezTo>
                  <a:cubicBezTo>
                    <a:pt x="4081" y="3985"/>
                    <a:pt x="4780" y="3946"/>
                    <a:pt x="4525" y="4484"/>
                  </a:cubicBezTo>
                  <a:cubicBezTo>
                    <a:pt x="4272" y="5022"/>
                    <a:pt x="4143" y="5482"/>
                    <a:pt x="4143" y="5865"/>
                  </a:cubicBezTo>
                  <a:cubicBezTo>
                    <a:pt x="4143" y="6249"/>
                    <a:pt x="4146" y="8974"/>
                    <a:pt x="3891" y="9089"/>
                  </a:cubicBezTo>
                  <a:cubicBezTo>
                    <a:pt x="3635" y="9204"/>
                    <a:pt x="648" y="11008"/>
                    <a:pt x="459" y="11699"/>
                  </a:cubicBezTo>
                  <a:cubicBezTo>
                    <a:pt x="266" y="12390"/>
                    <a:pt x="13" y="12121"/>
                    <a:pt x="13" y="12812"/>
                  </a:cubicBezTo>
                  <a:cubicBezTo>
                    <a:pt x="13" y="12938"/>
                    <a:pt x="7" y="13081"/>
                    <a:pt x="0" y="13230"/>
                  </a:cubicBezTo>
                  <a:cubicBezTo>
                    <a:pt x="164" y="13264"/>
                    <a:pt x="239" y="13371"/>
                    <a:pt x="456" y="13502"/>
                  </a:cubicBezTo>
                  <a:cubicBezTo>
                    <a:pt x="776" y="13693"/>
                    <a:pt x="776" y="14040"/>
                    <a:pt x="1409" y="14040"/>
                  </a:cubicBezTo>
                  <a:cubicBezTo>
                    <a:pt x="2046" y="14040"/>
                    <a:pt x="2809" y="14922"/>
                    <a:pt x="2746" y="15268"/>
                  </a:cubicBezTo>
                  <a:cubicBezTo>
                    <a:pt x="2681" y="15614"/>
                    <a:pt x="3064" y="15805"/>
                    <a:pt x="3001" y="16420"/>
                  </a:cubicBezTo>
                  <a:cubicBezTo>
                    <a:pt x="2937" y="17033"/>
                    <a:pt x="3572" y="17916"/>
                    <a:pt x="3891" y="18032"/>
                  </a:cubicBezTo>
                  <a:cubicBezTo>
                    <a:pt x="4208" y="18146"/>
                    <a:pt x="3762" y="18262"/>
                    <a:pt x="3001" y="18222"/>
                  </a:cubicBezTo>
                  <a:cubicBezTo>
                    <a:pt x="2238" y="18185"/>
                    <a:pt x="1157" y="18185"/>
                    <a:pt x="1157" y="18376"/>
                  </a:cubicBezTo>
                  <a:cubicBezTo>
                    <a:pt x="1157" y="18568"/>
                    <a:pt x="838" y="18837"/>
                    <a:pt x="1664" y="19298"/>
                  </a:cubicBezTo>
                  <a:cubicBezTo>
                    <a:pt x="2492" y="19758"/>
                    <a:pt x="3192" y="19911"/>
                    <a:pt x="3445" y="20410"/>
                  </a:cubicBezTo>
                  <a:cubicBezTo>
                    <a:pt x="3700" y="20911"/>
                    <a:pt x="4016" y="21369"/>
                    <a:pt x="4272" y="21485"/>
                  </a:cubicBezTo>
                  <a:cubicBezTo>
                    <a:pt x="4525" y="21600"/>
                    <a:pt x="5035" y="21563"/>
                    <a:pt x="5479" y="21178"/>
                  </a:cubicBezTo>
                  <a:cubicBezTo>
                    <a:pt x="5925" y="20794"/>
                    <a:pt x="6434" y="21522"/>
                    <a:pt x="6879" y="21178"/>
                  </a:cubicBezTo>
                  <a:cubicBezTo>
                    <a:pt x="7324" y="20832"/>
                    <a:pt x="8851" y="20871"/>
                    <a:pt x="9233" y="20755"/>
                  </a:cubicBezTo>
                  <a:cubicBezTo>
                    <a:pt x="9614" y="20640"/>
                    <a:pt x="10759" y="20333"/>
                    <a:pt x="11138" y="20142"/>
                  </a:cubicBezTo>
                  <a:cubicBezTo>
                    <a:pt x="11520" y="19950"/>
                    <a:pt x="10695" y="19643"/>
                    <a:pt x="11267" y="19451"/>
                  </a:cubicBezTo>
                  <a:cubicBezTo>
                    <a:pt x="11837" y="19259"/>
                    <a:pt x="13619" y="19604"/>
                    <a:pt x="14319" y="19068"/>
                  </a:cubicBezTo>
                  <a:cubicBezTo>
                    <a:pt x="15019" y="18530"/>
                    <a:pt x="16099" y="17954"/>
                    <a:pt x="16416" y="17763"/>
                  </a:cubicBezTo>
                  <a:cubicBezTo>
                    <a:pt x="16734" y="17571"/>
                    <a:pt x="16416" y="17417"/>
                    <a:pt x="16862" y="17148"/>
                  </a:cubicBezTo>
                  <a:cubicBezTo>
                    <a:pt x="17306" y="16880"/>
                    <a:pt x="18198" y="16572"/>
                    <a:pt x="18642" y="16726"/>
                  </a:cubicBezTo>
                  <a:cubicBezTo>
                    <a:pt x="18740" y="16761"/>
                    <a:pt x="18874" y="16773"/>
                    <a:pt x="19014" y="16776"/>
                  </a:cubicBezTo>
                  <a:cubicBezTo>
                    <a:pt x="18973" y="16746"/>
                    <a:pt x="18946" y="16727"/>
                    <a:pt x="18946" y="16727"/>
                  </a:cubicBezTo>
                  <a:lnTo>
                    <a:pt x="19212" y="16167"/>
                  </a:lnTo>
                  <a:cubicBezTo>
                    <a:pt x="19212" y="16167"/>
                    <a:pt x="18150" y="15847"/>
                    <a:pt x="18150" y="15366"/>
                  </a:cubicBezTo>
                  <a:cubicBezTo>
                    <a:pt x="18150" y="14886"/>
                    <a:pt x="18415" y="14407"/>
                    <a:pt x="17752" y="14407"/>
                  </a:cubicBezTo>
                  <a:cubicBezTo>
                    <a:pt x="17090" y="14407"/>
                    <a:pt x="16957" y="14005"/>
                    <a:pt x="17485" y="13686"/>
                  </a:cubicBezTo>
                  <a:cubicBezTo>
                    <a:pt x="18019" y="13365"/>
                    <a:pt x="16691" y="12725"/>
                    <a:pt x="17620" y="12725"/>
                  </a:cubicBezTo>
                  <a:cubicBezTo>
                    <a:pt x="18547" y="12725"/>
                    <a:pt x="17885" y="11845"/>
                    <a:pt x="18547" y="11765"/>
                  </a:cubicBezTo>
                  <a:cubicBezTo>
                    <a:pt x="19212" y="11685"/>
                    <a:pt x="19343" y="11365"/>
                    <a:pt x="19343" y="10964"/>
                  </a:cubicBezTo>
                  <a:cubicBezTo>
                    <a:pt x="19343" y="10564"/>
                    <a:pt x="20802" y="10324"/>
                    <a:pt x="21200" y="10244"/>
                  </a:cubicBezTo>
                  <a:cubicBezTo>
                    <a:pt x="21600" y="10164"/>
                    <a:pt x="21467" y="8884"/>
                    <a:pt x="21467" y="8884"/>
                  </a:cubicBezTo>
                  <a:cubicBezTo>
                    <a:pt x="21467" y="8884"/>
                    <a:pt x="21467" y="5328"/>
                    <a:pt x="21467" y="532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9" name="Shape 2260">
              <a:extLst>
                <a:ext uri="{FF2B5EF4-FFF2-40B4-BE49-F238E27FC236}">
                  <a16:creationId xmlns:a16="http://schemas.microsoft.com/office/drawing/2014/main" id="{7481C8A9-C911-F240-8EF2-BE52B8DEB349}"/>
                </a:ext>
              </a:extLst>
            </p:cNvPr>
            <p:cNvSpPr/>
            <p:nvPr/>
          </p:nvSpPr>
          <p:spPr>
            <a:xfrm>
              <a:off x="8770061" y="3701810"/>
              <a:ext cx="486332" cy="494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6" h="21600" extrusionOk="0">
                  <a:moveTo>
                    <a:pt x="19836" y="4682"/>
                  </a:moveTo>
                  <a:lnTo>
                    <a:pt x="18421" y="1193"/>
                  </a:lnTo>
                  <a:cubicBezTo>
                    <a:pt x="18319" y="1352"/>
                    <a:pt x="18241" y="1464"/>
                    <a:pt x="18199" y="1505"/>
                  </a:cubicBezTo>
                  <a:cubicBezTo>
                    <a:pt x="17965" y="1740"/>
                    <a:pt x="17002" y="1154"/>
                    <a:pt x="16097" y="1388"/>
                  </a:cubicBezTo>
                  <a:cubicBezTo>
                    <a:pt x="15193" y="1623"/>
                    <a:pt x="14493" y="1300"/>
                    <a:pt x="13617" y="861"/>
                  </a:cubicBezTo>
                  <a:cubicBezTo>
                    <a:pt x="12744" y="421"/>
                    <a:pt x="9885" y="977"/>
                    <a:pt x="9505" y="1535"/>
                  </a:cubicBezTo>
                  <a:cubicBezTo>
                    <a:pt x="9126" y="2091"/>
                    <a:pt x="8163" y="2091"/>
                    <a:pt x="7289" y="1740"/>
                  </a:cubicBezTo>
                  <a:cubicBezTo>
                    <a:pt x="6414" y="1388"/>
                    <a:pt x="5277" y="861"/>
                    <a:pt x="3672" y="714"/>
                  </a:cubicBezTo>
                  <a:cubicBezTo>
                    <a:pt x="2173" y="578"/>
                    <a:pt x="966" y="362"/>
                    <a:pt x="694" y="0"/>
                  </a:cubicBezTo>
                  <a:cubicBezTo>
                    <a:pt x="631" y="169"/>
                    <a:pt x="571" y="335"/>
                    <a:pt x="514" y="493"/>
                  </a:cubicBezTo>
                  <a:cubicBezTo>
                    <a:pt x="28" y="1837"/>
                    <a:pt x="880" y="2204"/>
                    <a:pt x="270" y="2936"/>
                  </a:cubicBezTo>
                  <a:cubicBezTo>
                    <a:pt x="-338" y="3670"/>
                    <a:pt x="270" y="4526"/>
                    <a:pt x="270" y="5868"/>
                  </a:cubicBezTo>
                  <a:cubicBezTo>
                    <a:pt x="270" y="6796"/>
                    <a:pt x="270" y="15704"/>
                    <a:pt x="270" y="21132"/>
                  </a:cubicBezTo>
                  <a:lnTo>
                    <a:pt x="12306" y="21132"/>
                  </a:lnTo>
                  <a:cubicBezTo>
                    <a:pt x="12306" y="21132"/>
                    <a:pt x="12656" y="20897"/>
                    <a:pt x="13006" y="20662"/>
                  </a:cubicBezTo>
                  <a:cubicBezTo>
                    <a:pt x="13356" y="20428"/>
                    <a:pt x="13940" y="21012"/>
                    <a:pt x="13940" y="21012"/>
                  </a:cubicBezTo>
                  <a:lnTo>
                    <a:pt x="16507" y="21012"/>
                  </a:lnTo>
                  <a:cubicBezTo>
                    <a:pt x="16507" y="21012"/>
                    <a:pt x="16974" y="21600"/>
                    <a:pt x="17556" y="21600"/>
                  </a:cubicBezTo>
                  <a:cubicBezTo>
                    <a:pt x="18139" y="21600"/>
                    <a:pt x="17790" y="20662"/>
                    <a:pt x="18724" y="20662"/>
                  </a:cubicBezTo>
                  <a:cubicBezTo>
                    <a:pt x="19655" y="20662"/>
                    <a:pt x="19423" y="19255"/>
                    <a:pt x="20007" y="19255"/>
                  </a:cubicBezTo>
                  <a:cubicBezTo>
                    <a:pt x="20589" y="19255"/>
                    <a:pt x="20473" y="19373"/>
                    <a:pt x="21057" y="18553"/>
                  </a:cubicBezTo>
                  <a:cubicBezTo>
                    <a:pt x="21074" y="18527"/>
                    <a:pt x="21102" y="18496"/>
                    <a:pt x="21122" y="18471"/>
                  </a:cubicBezTo>
                  <a:cubicBezTo>
                    <a:pt x="21079" y="18217"/>
                    <a:pt x="21072" y="17950"/>
                    <a:pt x="21114" y="17675"/>
                  </a:cubicBezTo>
                  <a:cubicBezTo>
                    <a:pt x="21262" y="16738"/>
                    <a:pt x="20619" y="16795"/>
                    <a:pt x="20212" y="15478"/>
                  </a:cubicBezTo>
                  <a:cubicBezTo>
                    <a:pt x="19803" y="14158"/>
                    <a:pt x="18168" y="12196"/>
                    <a:pt x="18111" y="11435"/>
                  </a:cubicBezTo>
                  <a:cubicBezTo>
                    <a:pt x="18052" y="10673"/>
                    <a:pt x="17148" y="10235"/>
                    <a:pt x="17177" y="9413"/>
                  </a:cubicBezTo>
                  <a:cubicBezTo>
                    <a:pt x="17206" y="8594"/>
                    <a:pt x="16740" y="8507"/>
                    <a:pt x="15836" y="7217"/>
                  </a:cubicBezTo>
                  <a:cubicBezTo>
                    <a:pt x="14931" y="5929"/>
                    <a:pt x="14668" y="3673"/>
                    <a:pt x="14931" y="3585"/>
                  </a:cubicBezTo>
                  <a:cubicBezTo>
                    <a:pt x="15193" y="3496"/>
                    <a:pt x="15952" y="5490"/>
                    <a:pt x="16243" y="6133"/>
                  </a:cubicBezTo>
                  <a:cubicBezTo>
                    <a:pt x="16535" y="6779"/>
                    <a:pt x="17527" y="8741"/>
                    <a:pt x="18227" y="8741"/>
                  </a:cubicBezTo>
                  <a:cubicBezTo>
                    <a:pt x="18929" y="8741"/>
                    <a:pt x="19191" y="5781"/>
                    <a:pt x="19423" y="5929"/>
                  </a:cubicBezTo>
                  <a:cubicBezTo>
                    <a:pt x="19444" y="5941"/>
                    <a:pt x="19459" y="5974"/>
                    <a:pt x="19472" y="6014"/>
                  </a:cubicBezTo>
                  <a:lnTo>
                    <a:pt x="19547" y="5479"/>
                  </a:lnTo>
                  <a:cubicBezTo>
                    <a:pt x="19547" y="5479"/>
                    <a:pt x="19836" y="4682"/>
                    <a:pt x="19836" y="468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0" name="Shape 2261">
              <a:extLst>
                <a:ext uri="{FF2B5EF4-FFF2-40B4-BE49-F238E27FC236}">
                  <a16:creationId xmlns:a16="http://schemas.microsoft.com/office/drawing/2014/main" id="{4A8A502D-90EB-1046-A527-2507C2C8D44F}"/>
                </a:ext>
              </a:extLst>
            </p:cNvPr>
            <p:cNvSpPr/>
            <p:nvPr/>
          </p:nvSpPr>
          <p:spPr>
            <a:xfrm>
              <a:off x="8099263" y="5117939"/>
              <a:ext cx="249502" cy="284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0" h="21600" extrusionOk="0">
                  <a:moveTo>
                    <a:pt x="10268" y="20616"/>
                  </a:moveTo>
                  <a:cubicBezTo>
                    <a:pt x="12142" y="20616"/>
                    <a:pt x="11443" y="19550"/>
                    <a:pt x="10734" y="17844"/>
                  </a:cubicBezTo>
                  <a:cubicBezTo>
                    <a:pt x="10033" y="16141"/>
                    <a:pt x="11909" y="16353"/>
                    <a:pt x="13080" y="16353"/>
                  </a:cubicBezTo>
                  <a:cubicBezTo>
                    <a:pt x="14255" y="16353"/>
                    <a:pt x="13783" y="14434"/>
                    <a:pt x="14718" y="14434"/>
                  </a:cubicBezTo>
                  <a:cubicBezTo>
                    <a:pt x="15658" y="14434"/>
                    <a:pt x="15891" y="16778"/>
                    <a:pt x="16831" y="16566"/>
                  </a:cubicBezTo>
                  <a:cubicBezTo>
                    <a:pt x="17767" y="16353"/>
                    <a:pt x="18468" y="17206"/>
                    <a:pt x="19638" y="16992"/>
                  </a:cubicBezTo>
                  <a:cubicBezTo>
                    <a:pt x="20811" y="16778"/>
                    <a:pt x="20811" y="14646"/>
                    <a:pt x="20811" y="12943"/>
                  </a:cubicBezTo>
                  <a:cubicBezTo>
                    <a:pt x="20811" y="11234"/>
                    <a:pt x="21044" y="9957"/>
                    <a:pt x="19873" y="9317"/>
                  </a:cubicBezTo>
                  <a:cubicBezTo>
                    <a:pt x="18700" y="8676"/>
                    <a:pt x="17767" y="7185"/>
                    <a:pt x="19172" y="6543"/>
                  </a:cubicBezTo>
                  <a:cubicBezTo>
                    <a:pt x="20578" y="5907"/>
                    <a:pt x="20811" y="4624"/>
                    <a:pt x="19638" y="3773"/>
                  </a:cubicBezTo>
                  <a:cubicBezTo>
                    <a:pt x="18468" y="2920"/>
                    <a:pt x="15891" y="4624"/>
                    <a:pt x="15891" y="3773"/>
                  </a:cubicBezTo>
                  <a:cubicBezTo>
                    <a:pt x="15891" y="3308"/>
                    <a:pt x="16098" y="1642"/>
                    <a:pt x="16288" y="219"/>
                  </a:cubicBezTo>
                  <a:cubicBezTo>
                    <a:pt x="13578" y="138"/>
                    <a:pt x="10657" y="0"/>
                    <a:pt x="10657" y="0"/>
                  </a:cubicBezTo>
                  <a:lnTo>
                    <a:pt x="9956" y="184"/>
                  </a:lnTo>
                  <a:cubicBezTo>
                    <a:pt x="10122" y="2684"/>
                    <a:pt x="9800" y="4626"/>
                    <a:pt x="9800" y="4626"/>
                  </a:cubicBezTo>
                  <a:cubicBezTo>
                    <a:pt x="9800" y="4626"/>
                    <a:pt x="5581" y="4842"/>
                    <a:pt x="4646" y="4842"/>
                  </a:cubicBezTo>
                  <a:cubicBezTo>
                    <a:pt x="4441" y="4842"/>
                    <a:pt x="3799" y="4921"/>
                    <a:pt x="2891" y="5050"/>
                  </a:cubicBezTo>
                  <a:cubicBezTo>
                    <a:pt x="2701" y="5325"/>
                    <a:pt x="2442" y="5600"/>
                    <a:pt x="2247" y="5778"/>
                  </a:cubicBezTo>
                  <a:cubicBezTo>
                    <a:pt x="1745" y="6235"/>
                    <a:pt x="3424" y="6847"/>
                    <a:pt x="3706" y="7509"/>
                  </a:cubicBezTo>
                  <a:cubicBezTo>
                    <a:pt x="3985" y="8173"/>
                    <a:pt x="1575" y="7968"/>
                    <a:pt x="1627" y="8937"/>
                  </a:cubicBezTo>
                  <a:cubicBezTo>
                    <a:pt x="1688" y="9907"/>
                    <a:pt x="789" y="10672"/>
                    <a:pt x="116" y="11129"/>
                  </a:cubicBezTo>
                  <a:cubicBezTo>
                    <a:pt x="-556" y="11588"/>
                    <a:pt x="1911" y="13529"/>
                    <a:pt x="1968" y="14189"/>
                  </a:cubicBezTo>
                  <a:cubicBezTo>
                    <a:pt x="2024" y="14852"/>
                    <a:pt x="2584" y="15464"/>
                    <a:pt x="4714" y="17352"/>
                  </a:cubicBezTo>
                  <a:cubicBezTo>
                    <a:pt x="6746" y="19150"/>
                    <a:pt x="5776" y="19611"/>
                    <a:pt x="8462" y="21600"/>
                  </a:cubicBezTo>
                  <a:cubicBezTo>
                    <a:pt x="8818" y="21095"/>
                    <a:pt x="9383" y="20616"/>
                    <a:pt x="10268" y="206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1" name="Shape 2262">
              <a:extLst>
                <a:ext uri="{FF2B5EF4-FFF2-40B4-BE49-F238E27FC236}">
                  <a16:creationId xmlns:a16="http://schemas.microsoft.com/office/drawing/2014/main" id="{2998FDB1-1FDF-3345-BA78-7DBD20CE4710}"/>
                </a:ext>
              </a:extLst>
            </p:cNvPr>
            <p:cNvSpPr/>
            <p:nvPr/>
          </p:nvSpPr>
          <p:spPr>
            <a:xfrm>
              <a:off x="8099263" y="5117939"/>
              <a:ext cx="95436" cy="64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3" h="21600" extrusionOk="0">
                  <a:moveTo>
                    <a:pt x="20023" y="19718"/>
                  </a:moveTo>
                  <a:cubicBezTo>
                    <a:pt x="20023" y="19718"/>
                    <a:pt x="20848" y="11095"/>
                    <a:pt x="20420" y="0"/>
                  </a:cubicBezTo>
                  <a:lnTo>
                    <a:pt x="18007" y="1072"/>
                  </a:lnTo>
                  <a:lnTo>
                    <a:pt x="4481" y="1072"/>
                  </a:lnTo>
                  <a:cubicBezTo>
                    <a:pt x="4523" y="1211"/>
                    <a:pt x="4533" y="1391"/>
                    <a:pt x="4585" y="1514"/>
                  </a:cubicBezTo>
                  <a:cubicBezTo>
                    <a:pt x="6037" y="4909"/>
                    <a:pt x="5316" y="9892"/>
                    <a:pt x="2277" y="11471"/>
                  </a:cubicBezTo>
                  <a:cubicBezTo>
                    <a:pt x="-752" y="13066"/>
                    <a:pt x="-616" y="17354"/>
                    <a:pt x="1844" y="17575"/>
                  </a:cubicBezTo>
                  <a:cubicBezTo>
                    <a:pt x="3353" y="17722"/>
                    <a:pt x="3003" y="19661"/>
                    <a:pt x="2209" y="21600"/>
                  </a:cubicBezTo>
                  <a:cubicBezTo>
                    <a:pt x="4549" y="21027"/>
                    <a:pt x="6204" y="20675"/>
                    <a:pt x="6727" y="20675"/>
                  </a:cubicBezTo>
                  <a:cubicBezTo>
                    <a:pt x="9145" y="20675"/>
                    <a:pt x="20023" y="19718"/>
                    <a:pt x="20023" y="197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" name="Shape 2263">
              <a:extLst>
                <a:ext uri="{FF2B5EF4-FFF2-40B4-BE49-F238E27FC236}">
                  <a16:creationId xmlns:a16="http://schemas.microsoft.com/office/drawing/2014/main" id="{21144E8A-3369-C14E-819B-BF194BC3376C}"/>
                </a:ext>
              </a:extLst>
            </p:cNvPr>
            <p:cNvSpPr/>
            <p:nvPr/>
          </p:nvSpPr>
          <p:spPr>
            <a:xfrm>
              <a:off x="8173797" y="5043406"/>
              <a:ext cx="318633" cy="400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5802" y="20384"/>
                  </a:moveTo>
                  <a:cubicBezTo>
                    <a:pt x="6369" y="20536"/>
                    <a:pt x="6746" y="21292"/>
                    <a:pt x="7880" y="20536"/>
                  </a:cubicBezTo>
                  <a:cubicBezTo>
                    <a:pt x="9014" y="19778"/>
                    <a:pt x="10337" y="19931"/>
                    <a:pt x="10337" y="20689"/>
                  </a:cubicBezTo>
                  <a:cubicBezTo>
                    <a:pt x="10337" y="21446"/>
                    <a:pt x="10716" y="21292"/>
                    <a:pt x="11660" y="20536"/>
                  </a:cubicBezTo>
                  <a:cubicBezTo>
                    <a:pt x="12604" y="19778"/>
                    <a:pt x="13548" y="20688"/>
                    <a:pt x="13548" y="19172"/>
                  </a:cubicBezTo>
                  <a:cubicBezTo>
                    <a:pt x="13548" y="17659"/>
                    <a:pt x="14682" y="19023"/>
                    <a:pt x="14682" y="17356"/>
                  </a:cubicBezTo>
                  <a:cubicBezTo>
                    <a:pt x="14682" y="15691"/>
                    <a:pt x="14872" y="14024"/>
                    <a:pt x="14872" y="13269"/>
                  </a:cubicBezTo>
                  <a:cubicBezTo>
                    <a:pt x="14872" y="12511"/>
                    <a:pt x="17516" y="11754"/>
                    <a:pt x="17516" y="10543"/>
                  </a:cubicBezTo>
                  <a:cubicBezTo>
                    <a:pt x="17516" y="9333"/>
                    <a:pt x="19785" y="6910"/>
                    <a:pt x="19785" y="5395"/>
                  </a:cubicBezTo>
                  <a:cubicBezTo>
                    <a:pt x="19785" y="3881"/>
                    <a:pt x="20354" y="3579"/>
                    <a:pt x="20919" y="2822"/>
                  </a:cubicBezTo>
                  <a:cubicBezTo>
                    <a:pt x="21311" y="2298"/>
                    <a:pt x="21600" y="1267"/>
                    <a:pt x="21373" y="283"/>
                  </a:cubicBezTo>
                  <a:lnTo>
                    <a:pt x="21373" y="301"/>
                  </a:lnTo>
                  <a:lnTo>
                    <a:pt x="18733" y="0"/>
                  </a:lnTo>
                  <a:lnTo>
                    <a:pt x="17415" y="301"/>
                  </a:lnTo>
                  <a:lnTo>
                    <a:pt x="15719" y="602"/>
                  </a:lnTo>
                  <a:cubicBezTo>
                    <a:pt x="15719" y="602"/>
                    <a:pt x="15907" y="1660"/>
                    <a:pt x="15153" y="2415"/>
                  </a:cubicBezTo>
                  <a:cubicBezTo>
                    <a:pt x="14399" y="3172"/>
                    <a:pt x="14212" y="4833"/>
                    <a:pt x="14212" y="4833"/>
                  </a:cubicBezTo>
                  <a:cubicBezTo>
                    <a:pt x="14212" y="4833"/>
                    <a:pt x="10817" y="3471"/>
                    <a:pt x="9876" y="3623"/>
                  </a:cubicBezTo>
                  <a:cubicBezTo>
                    <a:pt x="9474" y="3687"/>
                    <a:pt x="7939" y="3670"/>
                    <a:pt x="6312" y="3628"/>
                  </a:cubicBezTo>
                  <a:cubicBezTo>
                    <a:pt x="6158" y="4639"/>
                    <a:pt x="5990" y="5822"/>
                    <a:pt x="5990" y="6153"/>
                  </a:cubicBezTo>
                  <a:cubicBezTo>
                    <a:pt x="5990" y="6757"/>
                    <a:pt x="8070" y="5546"/>
                    <a:pt x="9014" y="6153"/>
                  </a:cubicBezTo>
                  <a:cubicBezTo>
                    <a:pt x="9960" y="6757"/>
                    <a:pt x="9772" y="7666"/>
                    <a:pt x="8638" y="8121"/>
                  </a:cubicBezTo>
                  <a:cubicBezTo>
                    <a:pt x="7504" y="8575"/>
                    <a:pt x="8257" y="9634"/>
                    <a:pt x="9203" y="10089"/>
                  </a:cubicBezTo>
                  <a:cubicBezTo>
                    <a:pt x="10147" y="10543"/>
                    <a:pt x="9960" y="11451"/>
                    <a:pt x="9960" y="12664"/>
                  </a:cubicBezTo>
                  <a:cubicBezTo>
                    <a:pt x="9960" y="13873"/>
                    <a:pt x="9960" y="15388"/>
                    <a:pt x="9014" y="15540"/>
                  </a:cubicBezTo>
                  <a:cubicBezTo>
                    <a:pt x="8070" y="15691"/>
                    <a:pt x="7504" y="15085"/>
                    <a:pt x="6746" y="15236"/>
                  </a:cubicBezTo>
                  <a:cubicBezTo>
                    <a:pt x="5990" y="15388"/>
                    <a:pt x="5802" y="13723"/>
                    <a:pt x="5044" y="13723"/>
                  </a:cubicBezTo>
                  <a:cubicBezTo>
                    <a:pt x="4290" y="13723"/>
                    <a:pt x="4670" y="15085"/>
                    <a:pt x="3724" y="15085"/>
                  </a:cubicBezTo>
                  <a:cubicBezTo>
                    <a:pt x="2780" y="15085"/>
                    <a:pt x="1268" y="14935"/>
                    <a:pt x="1833" y="16144"/>
                  </a:cubicBezTo>
                  <a:cubicBezTo>
                    <a:pt x="2401" y="17356"/>
                    <a:pt x="2966" y="18113"/>
                    <a:pt x="1457" y="18113"/>
                  </a:cubicBezTo>
                  <a:cubicBezTo>
                    <a:pt x="742" y="18113"/>
                    <a:pt x="287" y="18453"/>
                    <a:pt x="0" y="18812"/>
                  </a:cubicBezTo>
                  <a:cubicBezTo>
                    <a:pt x="101" y="18877"/>
                    <a:pt x="203" y="18944"/>
                    <a:pt x="320" y="19015"/>
                  </a:cubicBezTo>
                  <a:cubicBezTo>
                    <a:pt x="1588" y="19800"/>
                    <a:pt x="2393" y="20698"/>
                    <a:pt x="2940" y="21600"/>
                  </a:cubicBezTo>
                  <a:cubicBezTo>
                    <a:pt x="4195" y="20913"/>
                    <a:pt x="5490" y="20302"/>
                    <a:pt x="5802" y="2038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3" name="Shape 2264">
              <a:extLst>
                <a:ext uri="{FF2B5EF4-FFF2-40B4-BE49-F238E27FC236}">
                  <a16:creationId xmlns:a16="http://schemas.microsoft.com/office/drawing/2014/main" id="{0E1EF114-0BEE-8D4E-AC33-4A040845AA8C}"/>
                </a:ext>
              </a:extLst>
            </p:cNvPr>
            <p:cNvSpPr/>
            <p:nvPr/>
          </p:nvSpPr>
          <p:spPr>
            <a:xfrm>
              <a:off x="8645839" y="4124164"/>
              <a:ext cx="742780" cy="923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489" extrusionOk="0">
                  <a:moveTo>
                    <a:pt x="16848" y="418"/>
                  </a:moveTo>
                  <a:cubicBezTo>
                    <a:pt x="16462" y="418"/>
                    <a:pt x="16616" y="1168"/>
                    <a:pt x="16001" y="1168"/>
                  </a:cubicBezTo>
                  <a:cubicBezTo>
                    <a:pt x="15384" y="1168"/>
                    <a:pt x="15615" y="1669"/>
                    <a:pt x="15229" y="1669"/>
                  </a:cubicBezTo>
                  <a:cubicBezTo>
                    <a:pt x="14845" y="1669"/>
                    <a:pt x="14536" y="1356"/>
                    <a:pt x="14536" y="1356"/>
                  </a:cubicBezTo>
                  <a:lnTo>
                    <a:pt x="12842" y="1356"/>
                  </a:lnTo>
                  <a:cubicBezTo>
                    <a:pt x="12842" y="1356"/>
                    <a:pt x="12456" y="1044"/>
                    <a:pt x="12225" y="1168"/>
                  </a:cubicBezTo>
                  <a:cubicBezTo>
                    <a:pt x="11994" y="1294"/>
                    <a:pt x="11762" y="1419"/>
                    <a:pt x="11762" y="1419"/>
                  </a:cubicBezTo>
                  <a:lnTo>
                    <a:pt x="3815" y="1419"/>
                  </a:lnTo>
                  <a:cubicBezTo>
                    <a:pt x="3815" y="2716"/>
                    <a:pt x="3815" y="3639"/>
                    <a:pt x="3815" y="3639"/>
                  </a:cubicBezTo>
                  <a:lnTo>
                    <a:pt x="2610" y="3639"/>
                  </a:lnTo>
                  <a:lnTo>
                    <a:pt x="2610" y="7094"/>
                  </a:lnTo>
                  <a:cubicBezTo>
                    <a:pt x="2610" y="7094"/>
                    <a:pt x="2692" y="8136"/>
                    <a:pt x="2449" y="8200"/>
                  </a:cubicBezTo>
                  <a:cubicBezTo>
                    <a:pt x="2208" y="8266"/>
                    <a:pt x="1324" y="8461"/>
                    <a:pt x="1324" y="8787"/>
                  </a:cubicBezTo>
                  <a:cubicBezTo>
                    <a:pt x="1324" y="9113"/>
                    <a:pt x="1244" y="9374"/>
                    <a:pt x="842" y="9439"/>
                  </a:cubicBezTo>
                  <a:cubicBezTo>
                    <a:pt x="441" y="9504"/>
                    <a:pt x="842" y="10220"/>
                    <a:pt x="280" y="10220"/>
                  </a:cubicBezTo>
                  <a:cubicBezTo>
                    <a:pt x="-283" y="10220"/>
                    <a:pt x="521" y="10742"/>
                    <a:pt x="199" y="11003"/>
                  </a:cubicBezTo>
                  <a:cubicBezTo>
                    <a:pt x="-123" y="11263"/>
                    <a:pt x="-42" y="11589"/>
                    <a:pt x="360" y="11589"/>
                  </a:cubicBezTo>
                  <a:cubicBezTo>
                    <a:pt x="761" y="11589"/>
                    <a:pt x="601" y="11979"/>
                    <a:pt x="601" y="12371"/>
                  </a:cubicBezTo>
                  <a:cubicBezTo>
                    <a:pt x="601" y="12762"/>
                    <a:pt x="1244" y="13022"/>
                    <a:pt x="1244" y="13022"/>
                  </a:cubicBezTo>
                  <a:lnTo>
                    <a:pt x="1083" y="13479"/>
                  </a:lnTo>
                  <a:cubicBezTo>
                    <a:pt x="1083" y="13479"/>
                    <a:pt x="1967" y="14325"/>
                    <a:pt x="2048" y="14521"/>
                  </a:cubicBezTo>
                  <a:cubicBezTo>
                    <a:pt x="2128" y="14717"/>
                    <a:pt x="2610" y="15238"/>
                    <a:pt x="2128" y="15433"/>
                  </a:cubicBezTo>
                  <a:cubicBezTo>
                    <a:pt x="1645" y="15629"/>
                    <a:pt x="1967" y="15824"/>
                    <a:pt x="1967" y="15824"/>
                  </a:cubicBezTo>
                  <a:lnTo>
                    <a:pt x="2529" y="15890"/>
                  </a:lnTo>
                  <a:lnTo>
                    <a:pt x="2692" y="16215"/>
                  </a:lnTo>
                  <a:cubicBezTo>
                    <a:pt x="2692" y="16215"/>
                    <a:pt x="3333" y="16215"/>
                    <a:pt x="3735" y="16606"/>
                  </a:cubicBezTo>
                  <a:cubicBezTo>
                    <a:pt x="4137" y="16997"/>
                    <a:pt x="4299" y="17062"/>
                    <a:pt x="4299" y="17257"/>
                  </a:cubicBezTo>
                  <a:cubicBezTo>
                    <a:pt x="4299" y="17453"/>
                    <a:pt x="4619" y="17518"/>
                    <a:pt x="5101" y="17844"/>
                  </a:cubicBezTo>
                  <a:cubicBezTo>
                    <a:pt x="5583" y="18170"/>
                    <a:pt x="5582" y="18364"/>
                    <a:pt x="5582" y="18561"/>
                  </a:cubicBezTo>
                  <a:cubicBezTo>
                    <a:pt x="5582" y="18756"/>
                    <a:pt x="6466" y="19082"/>
                    <a:pt x="6466" y="19082"/>
                  </a:cubicBezTo>
                  <a:lnTo>
                    <a:pt x="6768" y="19691"/>
                  </a:lnTo>
                  <a:cubicBezTo>
                    <a:pt x="6919" y="19756"/>
                    <a:pt x="7039" y="19834"/>
                    <a:pt x="7105" y="19967"/>
                  </a:cubicBezTo>
                  <a:cubicBezTo>
                    <a:pt x="7266" y="20294"/>
                    <a:pt x="7668" y="20490"/>
                    <a:pt x="7668" y="20490"/>
                  </a:cubicBezTo>
                  <a:cubicBezTo>
                    <a:pt x="7668" y="20490"/>
                    <a:pt x="8152" y="20751"/>
                    <a:pt x="8474" y="20490"/>
                  </a:cubicBezTo>
                  <a:cubicBezTo>
                    <a:pt x="8796" y="20228"/>
                    <a:pt x="9198" y="20556"/>
                    <a:pt x="9198" y="20556"/>
                  </a:cubicBezTo>
                  <a:cubicBezTo>
                    <a:pt x="9198" y="20556"/>
                    <a:pt x="9603" y="20294"/>
                    <a:pt x="9843" y="20424"/>
                  </a:cubicBezTo>
                  <a:cubicBezTo>
                    <a:pt x="10007" y="20513"/>
                    <a:pt x="10726" y="20992"/>
                    <a:pt x="11348" y="21454"/>
                  </a:cubicBezTo>
                  <a:cubicBezTo>
                    <a:pt x="11441" y="21427"/>
                    <a:pt x="12045" y="21247"/>
                    <a:pt x="12312" y="21224"/>
                  </a:cubicBezTo>
                  <a:cubicBezTo>
                    <a:pt x="12600" y="21202"/>
                    <a:pt x="13004" y="21600"/>
                    <a:pt x="13120" y="21459"/>
                  </a:cubicBezTo>
                  <a:cubicBezTo>
                    <a:pt x="13236" y="21319"/>
                    <a:pt x="13843" y="21108"/>
                    <a:pt x="14074" y="21202"/>
                  </a:cubicBezTo>
                  <a:cubicBezTo>
                    <a:pt x="14305" y="21296"/>
                    <a:pt x="14853" y="21319"/>
                    <a:pt x="14882" y="21154"/>
                  </a:cubicBezTo>
                  <a:cubicBezTo>
                    <a:pt x="14902" y="21044"/>
                    <a:pt x="15148" y="20931"/>
                    <a:pt x="15323" y="20812"/>
                  </a:cubicBezTo>
                  <a:cubicBezTo>
                    <a:pt x="15404" y="20757"/>
                    <a:pt x="15472" y="20699"/>
                    <a:pt x="15489" y="20640"/>
                  </a:cubicBezTo>
                  <a:cubicBezTo>
                    <a:pt x="15547" y="20451"/>
                    <a:pt x="16241" y="20124"/>
                    <a:pt x="16529" y="20077"/>
                  </a:cubicBezTo>
                  <a:cubicBezTo>
                    <a:pt x="16819" y="20030"/>
                    <a:pt x="17165" y="20007"/>
                    <a:pt x="17310" y="20147"/>
                  </a:cubicBezTo>
                  <a:cubicBezTo>
                    <a:pt x="17377" y="20213"/>
                    <a:pt x="17502" y="20263"/>
                    <a:pt x="17635" y="20307"/>
                  </a:cubicBezTo>
                  <a:cubicBezTo>
                    <a:pt x="17734" y="19707"/>
                    <a:pt x="17895" y="19379"/>
                    <a:pt x="17656" y="19379"/>
                  </a:cubicBezTo>
                  <a:cubicBezTo>
                    <a:pt x="17334" y="19379"/>
                    <a:pt x="16689" y="19119"/>
                    <a:pt x="16448" y="18596"/>
                  </a:cubicBezTo>
                  <a:cubicBezTo>
                    <a:pt x="16206" y="18073"/>
                    <a:pt x="15481" y="17747"/>
                    <a:pt x="15321" y="17420"/>
                  </a:cubicBezTo>
                  <a:cubicBezTo>
                    <a:pt x="15159" y="17093"/>
                    <a:pt x="14273" y="17159"/>
                    <a:pt x="14112" y="16897"/>
                  </a:cubicBezTo>
                  <a:cubicBezTo>
                    <a:pt x="13951" y="16635"/>
                    <a:pt x="14354" y="16635"/>
                    <a:pt x="14354" y="16310"/>
                  </a:cubicBezTo>
                  <a:cubicBezTo>
                    <a:pt x="14354" y="15983"/>
                    <a:pt x="15321" y="16179"/>
                    <a:pt x="15401" y="16114"/>
                  </a:cubicBezTo>
                  <a:cubicBezTo>
                    <a:pt x="15481" y="16048"/>
                    <a:pt x="15562" y="15330"/>
                    <a:pt x="15562" y="14938"/>
                  </a:cubicBezTo>
                  <a:cubicBezTo>
                    <a:pt x="15562" y="14546"/>
                    <a:pt x="16206" y="14154"/>
                    <a:pt x="15965" y="13958"/>
                  </a:cubicBezTo>
                  <a:cubicBezTo>
                    <a:pt x="15723" y="13763"/>
                    <a:pt x="16206" y="13697"/>
                    <a:pt x="16529" y="13501"/>
                  </a:cubicBezTo>
                  <a:cubicBezTo>
                    <a:pt x="16851" y="13305"/>
                    <a:pt x="16609" y="12717"/>
                    <a:pt x="16932" y="12455"/>
                  </a:cubicBezTo>
                  <a:cubicBezTo>
                    <a:pt x="17254" y="12195"/>
                    <a:pt x="17494" y="11672"/>
                    <a:pt x="17736" y="11672"/>
                  </a:cubicBezTo>
                  <a:cubicBezTo>
                    <a:pt x="17979" y="11672"/>
                    <a:pt x="18300" y="11410"/>
                    <a:pt x="18300" y="11149"/>
                  </a:cubicBezTo>
                  <a:cubicBezTo>
                    <a:pt x="18300" y="10889"/>
                    <a:pt x="18864" y="10366"/>
                    <a:pt x="18784" y="9908"/>
                  </a:cubicBezTo>
                  <a:cubicBezTo>
                    <a:pt x="18702" y="9451"/>
                    <a:pt x="18462" y="8863"/>
                    <a:pt x="18864" y="8471"/>
                  </a:cubicBezTo>
                  <a:cubicBezTo>
                    <a:pt x="19267" y="8080"/>
                    <a:pt x="19428" y="7753"/>
                    <a:pt x="19348" y="7426"/>
                  </a:cubicBezTo>
                  <a:cubicBezTo>
                    <a:pt x="19267" y="7100"/>
                    <a:pt x="19831" y="7034"/>
                    <a:pt x="20073" y="6839"/>
                  </a:cubicBezTo>
                  <a:cubicBezTo>
                    <a:pt x="20243" y="6699"/>
                    <a:pt x="20857" y="6493"/>
                    <a:pt x="21317" y="5898"/>
                  </a:cubicBezTo>
                  <a:cubicBezTo>
                    <a:pt x="21024" y="5607"/>
                    <a:pt x="20708" y="5367"/>
                    <a:pt x="20507" y="5292"/>
                  </a:cubicBezTo>
                  <a:cubicBezTo>
                    <a:pt x="20045" y="5121"/>
                    <a:pt x="19736" y="4465"/>
                    <a:pt x="19736" y="3637"/>
                  </a:cubicBezTo>
                  <a:cubicBezTo>
                    <a:pt x="19736" y="2808"/>
                    <a:pt x="19486" y="2152"/>
                    <a:pt x="19447" y="1887"/>
                  </a:cubicBezTo>
                  <a:cubicBezTo>
                    <a:pt x="19409" y="1622"/>
                    <a:pt x="18909" y="1059"/>
                    <a:pt x="18313" y="793"/>
                  </a:cubicBezTo>
                  <a:cubicBezTo>
                    <a:pt x="17890" y="606"/>
                    <a:pt x="17654" y="325"/>
                    <a:pt x="17584" y="0"/>
                  </a:cubicBezTo>
                  <a:cubicBezTo>
                    <a:pt x="17571" y="14"/>
                    <a:pt x="17552" y="31"/>
                    <a:pt x="17541" y="44"/>
                  </a:cubicBezTo>
                  <a:cubicBezTo>
                    <a:pt x="17156" y="482"/>
                    <a:pt x="17233" y="418"/>
                    <a:pt x="16848" y="4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4" name="Shape 2265">
              <a:extLst>
                <a:ext uri="{FF2B5EF4-FFF2-40B4-BE49-F238E27FC236}">
                  <a16:creationId xmlns:a16="http://schemas.microsoft.com/office/drawing/2014/main" id="{1B143946-5187-E940-83DF-A775FEBEBEDB}"/>
                </a:ext>
              </a:extLst>
            </p:cNvPr>
            <p:cNvSpPr/>
            <p:nvPr/>
          </p:nvSpPr>
          <p:spPr>
            <a:xfrm>
              <a:off x="9540237" y="4645896"/>
              <a:ext cx="78872" cy="85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6" h="21600" extrusionOk="0">
                  <a:moveTo>
                    <a:pt x="6736" y="2554"/>
                  </a:moveTo>
                  <a:cubicBezTo>
                    <a:pt x="6098" y="3627"/>
                    <a:pt x="3470" y="8005"/>
                    <a:pt x="1362" y="10492"/>
                  </a:cubicBezTo>
                  <a:cubicBezTo>
                    <a:pt x="-1047" y="13327"/>
                    <a:pt x="335" y="18668"/>
                    <a:pt x="1020" y="20082"/>
                  </a:cubicBezTo>
                  <a:cubicBezTo>
                    <a:pt x="1705" y="21515"/>
                    <a:pt x="5153" y="21155"/>
                    <a:pt x="7220" y="19728"/>
                  </a:cubicBezTo>
                  <a:cubicBezTo>
                    <a:pt x="8826" y="18625"/>
                    <a:pt x="10025" y="19259"/>
                    <a:pt x="12428" y="21600"/>
                  </a:cubicBezTo>
                  <a:cubicBezTo>
                    <a:pt x="13680" y="19728"/>
                    <a:pt x="15416" y="17643"/>
                    <a:pt x="16998" y="15961"/>
                  </a:cubicBezTo>
                  <a:cubicBezTo>
                    <a:pt x="14270" y="14321"/>
                    <a:pt x="11743" y="14046"/>
                    <a:pt x="11082" y="13364"/>
                  </a:cubicBezTo>
                  <a:cubicBezTo>
                    <a:pt x="9936" y="12187"/>
                    <a:pt x="14347" y="8816"/>
                    <a:pt x="17447" y="8133"/>
                  </a:cubicBezTo>
                  <a:cubicBezTo>
                    <a:pt x="20553" y="7462"/>
                    <a:pt x="19077" y="3755"/>
                    <a:pt x="16473" y="1390"/>
                  </a:cubicBezTo>
                  <a:cubicBezTo>
                    <a:pt x="16042" y="1000"/>
                    <a:pt x="15546" y="518"/>
                    <a:pt x="15002" y="0"/>
                  </a:cubicBezTo>
                  <a:cubicBezTo>
                    <a:pt x="13550" y="884"/>
                    <a:pt x="12357" y="1683"/>
                    <a:pt x="12015" y="2164"/>
                  </a:cubicBezTo>
                  <a:cubicBezTo>
                    <a:pt x="11200" y="3280"/>
                    <a:pt x="9393" y="2865"/>
                    <a:pt x="6736" y="255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5" name="Shape 2266">
              <a:extLst>
                <a:ext uri="{FF2B5EF4-FFF2-40B4-BE49-F238E27FC236}">
                  <a16:creationId xmlns:a16="http://schemas.microsoft.com/office/drawing/2014/main" id="{A3019FF4-CAA0-4F4F-A84F-BEA424165C82}"/>
                </a:ext>
              </a:extLst>
            </p:cNvPr>
            <p:cNvSpPr/>
            <p:nvPr/>
          </p:nvSpPr>
          <p:spPr>
            <a:xfrm>
              <a:off x="9291793" y="4397453"/>
              <a:ext cx="301409" cy="261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474" extrusionOk="0">
                  <a:moveTo>
                    <a:pt x="3512" y="3323"/>
                  </a:moveTo>
                  <a:cubicBezTo>
                    <a:pt x="2919" y="4014"/>
                    <a:pt x="1537" y="4247"/>
                    <a:pt x="1738" y="5400"/>
                  </a:cubicBezTo>
                  <a:cubicBezTo>
                    <a:pt x="1932" y="6555"/>
                    <a:pt x="1537" y="7708"/>
                    <a:pt x="554" y="9090"/>
                  </a:cubicBezTo>
                  <a:cubicBezTo>
                    <a:pt x="-428" y="10467"/>
                    <a:pt x="153" y="12526"/>
                    <a:pt x="354" y="14137"/>
                  </a:cubicBezTo>
                  <a:cubicBezTo>
                    <a:pt x="1542" y="14040"/>
                    <a:pt x="2774" y="14016"/>
                    <a:pt x="3021" y="14301"/>
                  </a:cubicBezTo>
                  <a:cubicBezTo>
                    <a:pt x="3517" y="14881"/>
                    <a:pt x="3715" y="14301"/>
                    <a:pt x="4015" y="13140"/>
                  </a:cubicBezTo>
                  <a:cubicBezTo>
                    <a:pt x="4315" y="11975"/>
                    <a:pt x="4908" y="12093"/>
                    <a:pt x="5506" y="12673"/>
                  </a:cubicBezTo>
                  <a:cubicBezTo>
                    <a:pt x="6101" y="13258"/>
                    <a:pt x="6498" y="14185"/>
                    <a:pt x="7492" y="13605"/>
                  </a:cubicBezTo>
                  <a:cubicBezTo>
                    <a:pt x="8487" y="13024"/>
                    <a:pt x="8388" y="13371"/>
                    <a:pt x="8886" y="13605"/>
                  </a:cubicBezTo>
                  <a:cubicBezTo>
                    <a:pt x="9382" y="13838"/>
                    <a:pt x="11369" y="13489"/>
                    <a:pt x="12066" y="13605"/>
                  </a:cubicBezTo>
                  <a:cubicBezTo>
                    <a:pt x="12761" y="13720"/>
                    <a:pt x="18825" y="21283"/>
                    <a:pt x="18825" y="21283"/>
                  </a:cubicBezTo>
                  <a:cubicBezTo>
                    <a:pt x="18825" y="21283"/>
                    <a:pt x="18812" y="21311"/>
                    <a:pt x="18784" y="21363"/>
                  </a:cubicBezTo>
                  <a:cubicBezTo>
                    <a:pt x="19551" y="21464"/>
                    <a:pt x="20073" y="21600"/>
                    <a:pt x="20308" y="21235"/>
                  </a:cubicBezTo>
                  <a:cubicBezTo>
                    <a:pt x="20407" y="21077"/>
                    <a:pt x="20751" y="20816"/>
                    <a:pt x="21172" y="20529"/>
                  </a:cubicBezTo>
                  <a:cubicBezTo>
                    <a:pt x="20397" y="19677"/>
                    <a:pt x="19272" y="18281"/>
                    <a:pt x="17777" y="16070"/>
                  </a:cubicBezTo>
                  <a:cubicBezTo>
                    <a:pt x="15982" y="13421"/>
                    <a:pt x="13862" y="11987"/>
                    <a:pt x="12731" y="11987"/>
                  </a:cubicBezTo>
                  <a:cubicBezTo>
                    <a:pt x="11599" y="11987"/>
                    <a:pt x="11412" y="9725"/>
                    <a:pt x="10704" y="9615"/>
                  </a:cubicBezTo>
                  <a:cubicBezTo>
                    <a:pt x="9997" y="9505"/>
                    <a:pt x="8395" y="6248"/>
                    <a:pt x="8346" y="4151"/>
                  </a:cubicBezTo>
                  <a:cubicBezTo>
                    <a:pt x="8320" y="2970"/>
                    <a:pt x="7482" y="1329"/>
                    <a:pt x="6558" y="0"/>
                  </a:cubicBezTo>
                  <a:cubicBezTo>
                    <a:pt x="5433" y="2103"/>
                    <a:pt x="3928" y="2831"/>
                    <a:pt x="3512" y="332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6" name="Shape 2267">
              <a:extLst>
                <a:ext uri="{FF2B5EF4-FFF2-40B4-BE49-F238E27FC236}">
                  <a16:creationId xmlns:a16="http://schemas.microsoft.com/office/drawing/2014/main" id="{42A3BF81-440A-5948-9006-C188FA8989A0}"/>
                </a:ext>
              </a:extLst>
            </p:cNvPr>
            <p:cNvSpPr/>
            <p:nvPr/>
          </p:nvSpPr>
          <p:spPr>
            <a:xfrm>
              <a:off x="9142727" y="4521674"/>
              <a:ext cx="674261" cy="525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325" extrusionOk="0">
                  <a:moveTo>
                    <a:pt x="1370" y="14051"/>
                  </a:moveTo>
                  <a:cubicBezTo>
                    <a:pt x="1546" y="14622"/>
                    <a:pt x="2342" y="15192"/>
                    <a:pt x="2609" y="16103"/>
                  </a:cubicBezTo>
                  <a:cubicBezTo>
                    <a:pt x="2874" y="17015"/>
                    <a:pt x="3582" y="17470"/>
                    <a:pt x="3936" y="17470"/>
                  </a:cubicBezTo>
                  <a:cubicBezTo>
                    <a:pt x="4200" y="17470"/>
                    <a:pt x="4021" y="18042"/>
                    <a:pt x="3913" y="19088"/>
                  </a:cubicBezTo>
                  <a:cubicBezTo>
                    <a:pt x="4081" y="19176"/>
                    <a:pt x="4263" y="19254"/>
                    <a:pt x="4381" y="19341"/>
                  </a:cubicBezTo>
                  <a:cubicBezTo>
                    <a:pt x="4603" y="19504"/>
                    <a:pt x="5524" y="19341"/>
                    <a:pt x="5842" y="19708"/>
                  </a:cubicBezTo>
                  <a:cubicBezTo>
                    <a:pt x="6159" y="20076"/>
                    <a:pt x="7175" y="20935"/>
                    <a:pt x="7492" y="20935"/>
                  </a:cubicBezTo>
                  <a:cubicBezTo>
                    <a:pt x="7811" y="20935"/>
                    <a:pt x="8952" y="21139"/>
                    <a:pt x="9144" y="21303"/>
                  </a:cubicBezTo>
                  <a:cubicBezTo>
                    <a:pt x="9333" y="21467"/>
                    <a:pt x="9587" y="20690"/>
                    <a:pt x="10097" y="20321"/>
                  </a:cubicBezTo>
                  <a:cubicBezTo>
                    <a:pt x="10604" y="19954"/>
                    <a:pt x="11240" y="19708"/>
                    <a:pt x="11335" y="19995"/>
                  </a:cubicBezTo>
                  <a:cubicBezTo>
                    <a:pt x="11430" y="20281"/>
                    <a:pt x="11780" y="20526"/>
                    <a:pt x="12034" y="20363"/>
                  </a:cubicBezTo>
                  <a:cubicBezTo>
                    <a:pt x="12137" y="20296"/>
                    <a:pt x="12425" y="20197"/>
                    <a:pt x="12747" y="20105"/>
                  </a:cubicBezTo>
                  <a:cubicBezTo>
                    <a:pt x="13214" y="19968"/>
                    <a:pt x="13756" y="19848"/>
                    <a:pt x="13906" y="19873"/>
                  </a:cubicBezTo>
                  <a:cubicBezTo>
                    <a:pt x="14160" y="19914"/>
                    <a:pt x="14859" y="18606"/>
                    <a:pt x="15779" y="18606"/>
                  </a:cubicBezTo>
                  <a:cubicBezTo>
                    <a:pt x="16699" y="18606"/>
                    <a:pt x="16953" y="18809"/>
                    <a:pt x="17368" y="18237"/>
                  </a:cubicBezTo>
                  <a:cubicBezTo>
                    <a:pt x="17781" y="17665"/>
                    <a:pt x="20892" y="13620"/>
                    <a:pt x="21177" y="13332"/>
                  </a:cubicBezTo>
                  <a:cubicBezTo>
                    <a:pt x="21464" y="13047"/>
                    <a:pt x="20987" y="12924"/>
                    <a:pt x="20669" y="12924"/>
                  </a:cubicBezTo>
                  <a:cubicBezTo>
                    <a:pt x="20352" y="12924"/>
                    <a:pt x="19717" y="12883"/>
                    <a:pt x="18701" y="12352"/>
                  </a:cubicBezTo>
                  <a:cubicBezTo>
                    <a:pt x="17685" y="11820"/>
                    <a:pt x="16098" y="11126"/>
                    <a:pt x="15811" y="11044"/>
                  </a:cubicBezTo>
                  <a:cubicBezTo>
                    <a:pt x="15525" y="10962"/>
                    <a:pt x="15112" y="10104"/>
                    <a:pt x="14859" y="9940"/>
                  </a:cubicBezTo>
                  <a:cubicBezTo>
                    <a:pt x="14606" y="9777"/>
                    <a:pt x="14097" y="8632"/>
                    <a:pt x="13970" y="8264"/>
                  </a:cubicBezTo>
                  <a:cubicBezTo>
                    <a:pt x="13927" y="8138"/>
                    <a:pt x="14028" y="7875"/>
                    <a:pt x="14188" y="7579"/>
                  </a:cubicBezTo>
                  <a:cubicBezTo>
                    <a:pt x="13876" y="7202"/>
                    <a:pt x="13721" y="7099"/>
                    <a:pt x="13513" y="7277"/>
                  </a:cubicBezTo>
                  <a:cubicBezTo>
                    <a:pt x="13245" y="7508"/>
                    <a:pt x="12799" y="7566"/>
                    <a:pt x="12709" y="7335"/>
                  </a:cubicBezTo>
                  <a:cubicBezTo>
                    <a:pt x="12620" y="7106"/>
                    <a:pt x="12441" y="6243"/>
                    <a:pt x="12754" y="5785"/>
                  </a:cubicBezTo>
                  <a:cubicBezTo>
                    <a:pt x="13066" y="5325"/>
                    <a:pt x="13468" y="4463"/>
                    <a:pt x="13468" y="4463"/>
                  </a:cubicBezTo>
                  <a:cubicBezTo>
                    <a:pt x="13468" y="4463"/>
                    <a:pt x="10746" y="729"/>
                    <a:pt x="10433" y="672"/>
                  </a:cubicBezTo>
                  <a:cubicBezTo>
                    <a:pt x="10120" y="614"/>
                    <a:pt x="9228" y="787"/>
                    <a:pt x="9004" y="672"/>
                  </a:cubicBezTo>
                  <a:cubicBezTo>
                    <a:pt x="8782" y="556"/>
                    <a:pt x="8825" y="384"/>
                    <a:pt x="8380" y="672"/>
                  </a:cubicBezTo>
                  <a:cubicBezTo>
                    <a:pt x="7933" y="958"/>
                    <a:pt x="7755" y="499"/>
                    <a:pt x="7488" y="212"/>
                  </a:cubicBezTo>
                  <a:cubicBezTo>
                    <a:pt x="7220" y="-76"/>
                    <a:pt x="6952" y="-133"/>
                    <a:pt x="6819" y="441"/>
                  </a:cubicBezTo>
                  <a:cubicBezTo>
                    <a:pt x="6684" y="1016"/>
                    <a:pt x="6595" y="1301"/>
                    <a:pt x="6372" y="1016"/>
                  </a:cubicBezTo>
                  <a:cubicBezTo>
                    <a:pt x="6260" y="875"/>
                    <a:pt x="5708" y="885"/>
                    <a:pt x="5174" y="935"/>
                  </a:cubicBezTo>
                  <a:cubicBezTo>
                    <a:pt x="5174" y="940"/>
                    <a:pt x="5175" y="945"/>
                    <a:pt x="5176" y="949"/>
                  </a:cubicBezTo>
                  <a:cubicBezTo>
                    <a:pt x="5264" y="1747"/>
                    <a:pt x="4643" y="2658"/>
                    <a:pt x="4643" y="3114"/>
                  </a:cubicBezTo>
                  <a:cubicBezTo>
                    <a:pt x="4643" y="3569"/>
                    <a:pt x="4291" y="4026"/>
                    <a:pt x="4024" y="4026"/>
                  </a:cubicBezTo>
                  <a:cubicBezTo>
                    <a:pt x="3759" y="4026"/>
                    <a:pt x="3493" y="4937"/>
                    <a:pt x="3140" y="5392"/>
                  </a:cubicBezTo>
                  <a:cubicBezTo>
                    <a:pt x="2785" y="5849"/>
                    <a:pt x="3052" y="6874"/>
                    <a:pt x="2698" y="7216"/>
                  </a:cubicBezTo>
                  <a:cubicBezTo>
                    <a:pt x="2342" y="7558"/>
                    <a:pt x="1811" y="7672"/>
                    <a:pt x="2077" y="8013"/>
                  </a:cubicBezTo>
                  <a:cubicBezTo>
                    <a:pt x="2342" y="8356"/>
                    <a:pt x="1635" y="9039"/>
                    <a:pt x="1635" y="9722"/>
                  </a:cubicBezTo>
                  <a:cubicBezTo>
                    <a:pt x="1635" y="10406"/>
                    <a:pt x="1546" y="11659"/>
                    <a:pt x="1458" y="11773"/>
                  </a:cubicBezTo>
                  <a:cubicBezTo>
                    <a:pt x="1370" y="11887"/>
                    <a:pt x="308" y="11546"/>
                    <a:pt x="308" y="12116"/>
                  </a:cubicBezTo>
                  <a:cubicBezTo>
                    <a:pt x="308" y="12685"/>
                    <a:pt x="-136" y="12685"/>
                    <a:pt x="42" y="13141"/>
                  </a:cubicBezTo>
                  <a:cubicBezTo>
                    <a:pt x="218" y="13597"/>
                    <a:pt x="1192" y="13482"/>
                    <a:pt x="1370" y="140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7" name="Shape 2268">
              <a:extLst>
                <a:ext uri="{FF2B5EF4-FFF2-40B4-BE49-F238E27FC236}">
                  <a16:creationId xmlns:a16="http://schemas.microsoft.com/office/drawing/2014/main" id="{00E038D3-4036-5044-B254-972E29C032A8}"/>
                </a:ext>
              </a:extLst>
            </p:cNvPr>
            <p:cNvSpPr/>
            <p:nvPr/>
          </p:nvSpPr>
          <p:spPr>
            <a:xfrm>
              <a:off x="9242104" y="3552744"/>
              <a:ext cx="62352" cy="83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21213" extrusionOk="0">
                  <a:moveTo>
                    <a:pt x="17391" y="9027"/>
                  </a:moveTo>
                  <a:cubicBezTo>
                    <a:pt x="20044" y="7114"/>
                    <a:pt x="21600" y="-387"/>
                    <a:pt x="10582" y="15"/>
                  </a:cubicBezTo>
                  <a:cubicBezTo>
                    <a:pt x="10492" y="504"/>
                    <a:pt x="10439" y="1012"/>
                    <a:pt x="10439" y="1538"/>
                  </a:cubicBezTo>
                  <a:cubicBezTo>
                    <a:pt x="10439" y="4998"/>
                    <a:pt x="3698" y="12282"/>
                    <a:pt x="0" y="18892"/>
                  </a:cubicBezTo>
                  <a:lnTo>
                    <a:pt x="6629" y="21213"/>
                  </a:lnTo>
                  <a:cubicBezTo>
                    <a:pt x="10071" y="16150"/>
                    <a:pt x="15279" y="10543"/>
                    <a:pt x="17391" y="902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8" name="Shape 2269">
              <a:extLst>
                <a:ext uri="{FF2B5EF4-FFF2-40B4-BE49-F238E27FC236}">
                  <a16:creationId xmlns:a16="http://schemas.microsoft.com/office/drawing/2014/main" id="{177CD4A1-E016-494D-A7AE-F0498F57A997}"/>
                </a:ext>
              </a:extLst>
            </p:cNvPr>
            <p:cNvSpPr/>
            <p:nvPr/>
          </p:nvSpPr>
          <p:spPr>
            <a:xfrm>
              <a:off x="9266949" y="3428522"/>
              <a:ext cx="312399" cy="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2" y="14109"/>
                  </a:moveTo>
                  <a:cubicBezTo>
                    <a:pt x="1933" y="14626"/>
                    <a:pt x="770" y="16530"/>
                    <a:pt x="0" y="18251"/>
                  </a:cubicBezTo>
                  <a:lnTo>
                    <a:pt x="161" y="18337"/>
                  </a:lnTo>
                  <a:lnTo>
                    <a:pt x="409" y="19736"/>
                  </a:lnTo>
                  <a:lnTo>
                    <a:pt x="3259" y="21600"/>
                  </a:lnTo>
                  <a:cubicBezTo>
                    <a:pt x="3259" y="21600"/>
                    <a:pt x="5368" y="19736"/>
                    <a:pt x="6235" y="19581"/>
                  </a:cubicBezTo>
                  <a:cubicBezTo>
                    <a:pt x="7103" y="19427"/>
                    <a:pt x="17017" y="12742"/>
                    <a:pt x="17017" y="12742"/>
                  </a:cubicBezTo>
                  <a:cubicBezTo>
                    <a:pt x="17017" y="12742"/>
                    <a:pt x="17883" y="11034"/>
                    <a:pt x="17762" y="10411"/>
                  </a:cubicBezTo>
                  <a:cubicBezTo>
                    <a:pt x="17636" y="9788"/>
                    <a:pt x="17512" y="8078"/>
                    <a:pt x="18007" y="7304"/>
                  </a:cubicBezTo>
                  <a:cubicBezTo>
                    <a:pt x="18505" y="6528"/>
                    <a:pt x="17388" y="5282"/>
                    <a:pt x="17762" y="4039"/>
                  </a:cubicBezTo>
                  <a:cubicBezTo>
                    <a:pt x="18131" y="2794"/>
                    <a:pt x="19743" y="2175"/>
                    <a:pt x="19743" y="2175"/>
                  </a:cubicBezTo>
                  <a:lnTo>
                    <a:pt x="21600" y="467"/>
                  </a:lnTo>
                  <a:lnTo>
                    <a:pt x="20362" y="0"/>
                  </a:lnTo>
                  <a:cubicBezTo>
                    <a:pt x="20362" y="0"/>
                    <a:pt x="18753" y="776"/>
                    <a:pt x="16893" y="621"/>
                  </a:cubicBezTo>
                  <a:cubicBezTo>
                    <a:pt x="15034" y="467"/>
                    <a:pt x="14662" y="2175"/>
                    <a:pt x="12679" y="2175"/>
                  </a:cubicBezTo>
                  <a:cubicBezTo>
                    <a:pt x="10696" y="2175"/>
                    <a:pt x="9582" y="2794"/>
                    <a:pt x="9086" y="2022"/>
                  </a:cubicBezTo>
                  <a:cubicBezTo>
                    <a:pt x="8591" y="1243"/>
                    <a:pt x="8465" y="1708"/>
                    <a:pt x="7103" y="2484"/>
                  </a:cubicBezTo>
                  <a:cubicBezTo>
                    <a:pt x="5737" y="3261"/>
                    <a:pt x="4872" y="3109"/>
                    <a:pt x="4253" y="2484"/>
                  </a:cubicBezTo>
                  <a:cubicBezTo>
                    <a:pt x="3634" y="1866"/>
                    <a:pt x="3137" y="2642"/>
                    <a:pt x="3013" y="3418"/>
                  </a:cubicBezTo>
                  <a:cubicBezTo>
                    <a:pt x="2897" y="4146"/>
                    <a:pt x="3080" y="5821"/>
                    <a:pt x="1154" y="6151"/>
                  </a:cubicBezTo>
                  <a:cubicBezTo>
                    <a:pt x="1023" y="6866"/>
                    <a:pt x="799" y="7613"/>
                    <a:pt x="1127" y="8133"/>
                  </a:cubicBezTo>
                  <a:cubicBezTo>
                    <a:pt x="1619" y="8900"/>
                    <a:pt x="1030" y="9807"/>
                    <a:pt x="884" y="11046"/>
                  </a:cubicBezTo>
                  <a:cubicBezTo>
                    <a:pt x="3343" y="10909"/>
                    <a:pt x="2996" y="13459"/>
                    <a:pt x="2402" y="141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9" name="Shape 2270">
              <a:extLst>
                <a:ext uri="{FF2B5EF4-FFF2-40B4-BE49-F238E27FC236}">
                  <a16:creationId xmlns:a16="http://schemas.microsoft.com/office/drawing/2014/main" id="{81F21CF4-B151-584F-9696-98C5211A31E6}"/>
                </a:ext>
              </a:extLst>
            </p:cNvPr>
            <p:cNvSpPr/>
            <p:nvPr/>
          </p:nvSpPr>
          <p:spPr>
            <a:xfrm>
              <a:off x="13366269" y="3378834"/>
              <a:ext cx="160116" cy="210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5" h="21136" extrusionOk="0">
                  <a:moveTo>
                    <a:pt x="4225" y="1807"/>
                  </a:moveTo>
                  <a:cubicBezTo>
                    <a:pt x="3715" y="2216"/>
                    <a:pt x="2202" y="2981"/>
                    <a:pt x="900" y="3826"/>
                  </a:cubicBezTo>
                  <a:cubicBezTo>
                    <a:pt x="1539" y="4683"/>
                    <a:pt x="1415" y="6145"/>
                    <a:pt x="2654" y="6237"/>
                  </a:cubicBezTo>
                  <a:cubicBezTo>
                    <a:pt x="4406" y="6376"/>
                    <a:pt x="4240" y="8531"/>
                    <a:pt x="2320" y="8193"/>
                  </a:cubicBezTo>
                  <a:cubicBezTo>
                    <a:pt x="405" y="7857"/>
                    <a:pt x="399" y="10282"/>
                    <a:pt x="2069" y="12372"/>
                  </a:cubicBezTo>
                  <a:cubicBezTo>
                    <a:pt x="3740" y="14459"/>
                    <a:pt x="-1099" y="16819"/>
                    <a:pt x="236" y="17896"/>
                  </a:cubicBezTo>
                  <a:cubicBezTo>
                    <a:pt x="1569" y="18970"/>
                    <a:pt x="487" y="20253"/>
                    <a:pt x="1069" y="20925"/>
                  </a:cubicBezTo>
                  <a:cubicBezTo>
                    <a:pt x="1653" y="21600"/>
                    <a:pt x="8741" y="20657"/>
                    <a:pt x="11828" y="18098"/>
                  </a:cubicBezTo>
                  <a:cubicBezTo>
                    <a:pt x="14915" y="15533"/>
                    <a:pt x="15747" y="15874"/>
                    <a:pt x="17333" y="16210"/>
                  </a:cubicBezTo>
                  <a:cubicBezTo>
                    <a:pt x="18918" y="16549"/>
                    <a:pt x="20501" y="15265"/>
                    <a:pt x="19663" y="14257"/>
                  </a:cubicBezTo>
                  <a:cubicBezTo>
                    <a:pt x="18831" y="13246"/>
                    <a:pt x="17911" y="10755"/>
                    <a:pt x="18162" y="7652"/>
                  </a:cubicBezTo>
                  <a:cubicBezTo>
                    <a:pt x="18309" y="5852"/>
                    <a:pt x="15271" y="2596"/>
                    <a:pt x="12325" y="0"/>
                  </a:cubicBezTo>
                  <a:cubicBezTo>
                    <a:pt x="11412" y="592"/>
                    <a:pt x="10583" y="906"/>
                    <a:pt x="9344" y="906"/>
                  </a:cubicBezTo>
                  <a:cubicBezTo>
                    <a:pt x="7339" y="906"/>
                    <a:pt x="5114" y="1086"/>
                    <a:pt x="4225" y="180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0" name="Shape 2271">
              <a:extLst>
                <a:ext uri="{FF2B5EF4-FFF2-40B4-BE49-F238E27FC236}">
                  <a16:creationId xmlns:a16="http://schemas.microsoft.com/office/drawing/2014/main" id="{1A9025B7-427A-BF48-B044-112B38A04CD1}"/>
                </a:ext>
              </a:extLst>
            </p:cNvPr>
            <p:cNvSpPr/>
            <p:nvPr/>
          </p:nvSpPr>
          <p:spPr>
            <a:xfrm>
              <a:off x="11652008" y="3999943"/>
              <a:ext cx="190160" cy="254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7" h="20623" extrusionOk="0">
                  <a:moveTo>
                    <a:pt x="20207" y="17138"/>
                  </a:moveTo>
                  <a:cubicBezTo>
                    <a:pt x="19356" y="13533"/>
                    <a:pt x="18882" y="10036"/>
                    <a:pt x="18255" y="10036"/>
                  </a:cubicBezTo>
                  <a:cubicBezTo>
                    <a:pt x="17392" y="10036"/>
                    <a:pt x="16239" y="13120"/>
                    <a:pt x="14793" y="12900"/>
                  </a:cubicBezTo>
                  <a:cubicBezTo>
                    <a:pt x="13346" y="12682"/>
                    <a:pt x="13346" y="8937"/>
                    <a:pt x="15079" y="8937"/>
                  </a:cubicBezTo>
                  <a:cubicBezTo>
                    <a:pt x="16814" y="8937"/>
                    <a:pt x="18835" y="6072"/>
                    <a:pt x="18835" y="5189"/>
                  </a:cubicBezTo>
                  <a:cubicBezTo>
                    <a:pt x="18835" y="4310"/>
                    <a:pt x="17108" y="4310"/>
                    <a:pt x="15370" y="4310"/>
                  </a:cubicBezTo>
                  <a:cubicBezTo>
                    <a:pt x="13635" y="4310"/>
                    <a:pt x="9879" y="4529"/>
                    <a:pt x="9879" y="4529"/>
                  </a:cubicBezTo>
                  <a:cubicBezTo>
                    <a:pt x="9879" y="4529"/>
                    <a:pt x="7564" y="3870"/>
                    <a:pt x="7564" y="2766"/>
                  </a:cubicBezTo>
                  <a:cubicBezTo>
                    <a:pt x="7564" y="1665"/>
                    <a:pt x="6697" y="782"/>
                    <a:pt x="4385" y="782"/>
                  </a:cubicBezTo>
                  <a:cubicBezTo>
                    <a:pt x="2077" y="782"/>
                    <a:pt x="2077" y="-977"/>
                    <a:pt x="340" y="782"/>
                  </a:cubicBezTo>
                  <a:cubicBezTo>
                    <a:pt x="-1393" y="2543"/>
                    <a:pt x="4096" y="2543"/>
                    <a:pt x="3518" y="3870"/>
                  </a:cubicBezTo>
                  <a:cubicBezTo>
                    <a:pt x="2941" y="5189"/>
                    <a:pt x="1206" y="4310"/>
                    <a:pt x="917" y="5409"/>
                  </a:cubicBezTo>
                  <a:cubicBezTo>
                    <a:pt x="626" y="6510"/>
                    <a:pt x="1211" y="9378"/>
                    <a:pt x="2077" y="10917"/>
                  </a:cubicBezTo>
                  <a:cubicBezTo>
                    <a:pt x="2737" y="12106"/>
                    <a:pt x="3738" y="15115"/>
                    <a:pt x="3776" y="17647"/>
                  </a:cubicBezTo>
                  <a:cubicBezTo>
                    <a:pt x="5122" y="17451"/>
                    <a:pt x="5754" y="16973"/>
                    <a:pt x="7002" y="16973"/>
                  </a:cubicBezTo>
                  <a:cubicBezTo>
                    <a:pt x="8569" y="16973"/>
                    <a:pt x="10709" y="16812"/>
                    <a:pt x="10851" y="15560"/>
                  </a:cubicBezTo>
                  <a:cubicBezTo>
                    <a:pt x="10993" y="14309"/>
                    <a:pt x="12777" y="13386"/>
                    <a:pt x="13772" y="13765"/>
                  </a:cubicBezTo>
                  <a:cubicBezTo>
                    <a:pt x="14775" y="14146"/>
                    <a:pt x="16270" y="17191"/>
                    <a:pt x="16342" y="18769"/>
                  </a:cubicBezTo>
                  <a:cubicBezTo>
                    <a:pt x="16366" y="19273"/>
                    <a:pt x="16649" y="19935"/>
                    <a:pt x="17093" y="20623"/>
                  </a:cubicBezTo>
                  <a:cubicBezTo>
                    <a:pt x="17889" y="20025"/>
                    <a:pt x="18820" y="19548"/>
                    <a:pt x="18820" y="19548"/>
                  </a:cubicBezTo>
                  <a:cubicBezTo>
                    <a:pt x="18820" y="19548"/>
                    <a:pt x="19405" y="17871"/>
                    <a:pt x="20207" y="171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1" name="Shape 2272">
              <a:extLst>
                <a:ext uri="{FF2B5EF4-FFF2-40B4-BE49-F238E27FC236}">
                  <a16:creationId xmlns:a16="http://schemas.microsoft.com/office/drawing/2014/main" id="{58C7AA59-2083-2441-88D7-5D181131381B}"/>
                </a:ext>
              </a:extLst>
            </p:cNvPr>
            <p:cNvSpPr/>
            <p:nvPr/>
          </p:nvSpPr>
          <p:spPr>
            <a:xfrm>
              <a:off x="10782455" y="3527900"/>
              <a:ext cx="1261169" cy="1329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503" extrusionOk="0">
                  <a:moveTo>
                    <a:pt x="15419" y="9729"/>
                  </a:moveTo>
                  <a:cubicBezTo>
                    <a:pt x="15280" y="9422"/>
                    <a:pt x="15186" y="8849"/>
                    <a:pt x="15233" y="8630"/>
                  </a:cubicBezTo>
                  <a:cubicBezTo>
                    <a:pt x="15280" y="8410"/>
                    <a:pt x="15558" y="8585"/>
                    <a:pt x="15651" y="8322"/>
                  </a:cubicBezTo>
                  <a:cubicBezTo>
                    <a:pt x="15744" y="8058"/>
                    <a:pt x="14862" y="8058"/>
                    <a:pt x="15140" y="7706"/>
                  </a:cubicBezTo>
                  <a:cubicBezTo>
                    <a:pt x="15419" y="7354"/>
                    <a:pt x="15419" y="7706"/>
                    <a:pt x="15790" y="7706"/>
                  </a:cubicBezTo>
                  <a:cubicBezTo>
                    <a:pt x="16162" y="7706"/>
                    <a:pt x="16301" y="7882"/>
                    <a:pt x="16301" y="8102"/>
                  </a:cubicBezTo>
                  <a:cubicBezTo>
                    <a:pt x="16301" y="8322"/>
                    <a:pt x="16673" y="8454"/>
                    <a:pt x="16673" y="8454"/>
                  </a:cubicBezTo>
                  <a:cubicBezTo>
                    <a:pt x="16673" y="8454"/>
                    <a:pt x="17277" y="8410"/>
                    <a:pt x="17556" y="8410"/>
                  </a:cubicBezTo>
                  <a:cubicBezTo>
                    <a:pt x="17835" y="8410"/>
                    <a:pt x="18113" y="8410"/>
                    <a:pt x="18113" y="8585"/>
                  </a:cubicBezTo>
                  <a:cubicBezTo>
                    <a:pt x="18113" y="8762"/>
                    <a:pt x="17788" y="9334"/>
                    <a:pt x="17509" y="9334"/>
                  </a:cubicBezTo>
                  <a:cubicBezTo>
                    <a:pt x="17231" y="9334"/>
                    <a:pt x="17231" y="10082"/>
                    <a:pt x="17463" y="10125"/>
                  </a:cubicBezTo>
                  <a:cubicBezTo>
                    <a:pt x="17695" y="10169"/>
                    <a:pt x="17881" y="9553"/>
                    <a:pt x="18020" y="9553"/>
                  </a:cubicBezTo>
                  <a:cubicBezTo>
                    <a:pt x="18120" y="9553"/>
                    <a:pt x="18197" y="10252"/>
                    <a:pt x="18333" y="10971"/>
                  </a:cubicBezTo>
                  <a:cubicBezTo>
                    <a:pt x="18370" y="10931"/>
                    <a:pt x="18407" y="10901"/>
                    <a:pt x="18447" y="10901"/>
                  </a:cubicBezTo>
                  <a:cubicBezTo>
                    <a:pt x="18630" y="10901"/>
                    <a:pt x="18538" y="10293"/>
                    <a:pt x="18661" y="10119"/>
                  </a:cubicBezTo>
                  <a:cubicBezTo>
                    <a:pt x="18784" y="9945"/>
                    <a:pt x="18723" y="9394"/>
                    <a:pt x="18815" y="9394"/>
                  </a:cubicBezTo>
                  <a:cubicBezTo>
                    <a:pt x="18907" y="9394"/>
                    <a:pt x="19457" y="9568"/>
                    <a:pt x="19427" y="9423"/>
                  </a:cubicBezTo>
                  <a:cubicBezTo>
                    <a:pt x="19396" y="9278"/>
                    <a:pt x="19763" y="8785"/>
                    <a:pt x="19702" y="8524"/>
                  </a:cubicBezTo>
                  <a:cubicBezTo>
                    <a:pt x="19641" y="8263"/>
                    <a:pt x="19916" y="7944"/>
                    <a:pt x="19916" y="7626"/>
                  </a:cubicBezTo>
                  <a:cubicBezTo>
                    <a:pt x="19916" y="7307"/>
                    <a:pt x="20223" y="7220"/>
                    <a:pt x="20437" y="7046"/>
                  </a:cubicBezTo>
                  <a:cubicBezTo>
                    <a:pt x="20651" y="6872"/>
                    <a:pt x="21018" y="6640"/>
                    <a:pt x="21080" y="6785"/>
                  </a:cubicBezTo>
                  <a:cubicBezTo>
                    <a:pt x="21141" y="6929"/>
                    <a:pt x="21600" y="7046"/>
                    <a:pt x="21416" y="6785"/>
                  </a:cubicBezTo>
                  <a:cubicBezTo>
                    <a:pt x="21233" y="6523"/>
                    <a:pt x="21233" y="6350"/>
                    <a:pt x="21355" y="6292"/>
                  </a:cubicBezTo>
                  <a:cubicBezTo>
                    <a:pt x="21478" y="6234"/>
                    <a:pt x="21539" y="5944"/>
                    <a:pt x="21539" y="5944"/>
                  </a:cubicBezTo>
                  <a:cubicBezTo>
                    <a:pt x="21539" y="5944"/>
                    <a:pt x="21141" y="5886"/>
                    <a:pt x="21080" y="5712"/>
                  </a:cubicBezTo>
                  <a:cubicBezTo>
                    <a:pt x="21018" y="5538"/>
                    <a:pt x="20773" y="5364"/>
                    <a:pt x="20773" y="5219"/>
                  </a:cubicBezTo>
                  <a:cubicBezTo>
                    <a:pt x="20773" y="5074"/>
                    <a:pt x="20559" y="5132"/>
                    <a:pt x="20376" y="5277"/>
                  </a:cubicBezTo>
                  <a:cubicBezTo>
                    <a:pt x="20192" y="5422"/>
                    <a:pt x="19855" y="5103"/>
                    <a:pt x="19457" y="5306"/>
                  </a:cubicBezTo>
                  <a:cubicBezTo>
                    <a:pt x="19059" y="5509"/>
                    <a:pt x="18968" y="5741"/>
                    <a:pt x="18784" y="5712"/>
                  </a:cubicBezTo>
                  <a:cubicBezTo>
                    <a:pt x="18600" y="5682"/>
                    <a:pt x="18630" y="5857"/>
                    <a:pt x="18477" y="6002"/>
                  </a:cubicBezTo>
                  <a:cubicBezTo>
                    <a:pt x="18325" y="6147"/>
                    <a:pt x="18202" y="6321"/>
                    <a:pt x="18110" y="6321"/>
                  </a:cubicBezTo>
                  <a:cubicBezTo>
                    <a:pt x="18019" y="6321"/>
                    <a:pt x="17712" y="6466"/>
                    <a:pt x="17712" y="6466"/>
                  </a:cubicBezTo>
                  <a:cubicBezTo>
                    <a:pt x="17712" y="6466"/>
                    <a:pt x="17927" y="6901"/>
                    <a:pt x="17804" y="7103"/>
                  </a:cubicBezTo>
                  <a:cubicBezTo>
                    <a:pt x="17682" y="7307"/>
                    <a:pt x="17375" y="7103"/>
                    <a:pt x="17039" y="7191"/>
                  </a:cubicBezTo>
                  <a:cubicBezTo>
                    <a:pt x="16702" y="7278"/>
                    <a:pt x="16549" y="7075"/>
                    <a:pt x="16304" y="7133"/>
                  </a:cubicBezTo>
                  <a:cubicBezTo>
                    <a:pt x="16059" y="7191"/>
                    <a:pt x="15907" y="6988"/>
                    <a:pt x="15784" y="7016"/>
                  </a:cubicBezTo>
                  <a:cubicBezTo>
                    <a:pt x="15661" y="7046"/>
                    <a:pt x="15478" y="6755"/>
                    <a:pt x="15539" y="6523"/>
                  </a:cubicBezTo>
                  <a:cubicBezTo>
                    <a:pt x="15600" y="6292"/>
                    <a:pt x="15416" y="5973"/>
                    <a:pt x="15294" y="6147"/>
                  </a:cubicBezTo>
                  <a:cubicBezTo>
                    <a:pt x="15171" y="6321"/>
                    <a:pt x="14988" y="6234"/>
                    <a:pt x="14988" y="6495"/>
                  </a:cubicBezTo>
                  <a:cubicBezTo>
                    <a:pt x="14988" y="6755"/>
                    <a:pt x="15141" y="7075"/>
                    <a:pt x="14957" y="7249"/>
                  </a:cubicBezTo>
                  <a:cubicBezTo>
                    <a:pt x="14774" y="7423"/>
                    <a:pt x="13794" y="7510"/>
                    <a:pt x="13610" y="7365"/>
                  </a:cubicBezTo>
                  <a:cubicBezTo>
                    <a:pt x="13427" y="7220"/>
                    <a:pt x="12631" y="7133"/>
                    <a:pt x="12601" y="6988"/>
                  </a:cubicBezTo>
                  <a:cubicBezTo>
                    <a:pt x="12570" y="6842"/>
                    <a:pt x="12325" y="6582"/>
                    <a:pt x="12171" y="6582"/>
                  </a:cubicBezTo>
                  <a:cubicBezTo>
                    <a:pt x="12019" y="6582"/>
                    <a:pt x="11559" y="6785"/>
                    <a:pt x="11437" y="6698"/>
                  </a:cubicBezTo>
                  <a:cubicBezTo>
                    <a:pt x="11314" y="6611"/>
                    <a:pt x="11008" y="6379"/>
                    <a:pt x="10794" y="6350"/>
                  </a:cubicBezTo>
                  <a:cubicBezTo>
                    <a:pt x="10580" y="6321"/>
                    <a:pt x="10243" y="6176"/>
                    <a:pt x="10212" y="6060"/>
                  </a:cubicBezTo>
                  <a:cubicBezTo>
                    <a:pt x="10182" y="5944"/>
                    <a:pt x="9692" y="5886"/>
                    <a:pt x="9600" y="5770"/>
                  </a:cubicBezTo>
                  <a:cubicBezTo>
                    <a:pt x="9508" y="5653"/>
                    <a:pt x="9202" y="5625"/>
                    <a:pt x="9202" y="5480"/>
                  </a:cubicBezTo>
                  <a:cubicBezTo>
                    <a:pt x="9202" y="5335"/>
                    <a:pt x="9325" y="5103"/>
                    <a:pt x="9325" y="4929"/>
                  </a:cubicBezTo>
                  <a:cubicBezTo>
                    <a:pt x="9325" y="4755"/>
                    <a:pt x="9692" y="4582"/>
                    <a:pt x="9692" y="4465"/>
                  </a:cubicBezTo>
                  <a:cubicBezTo>
                    <a:pt x="9692" y="4349"/>
                    <a:pt x="9356" y="4146"/>
                    <a:pt x="9356" y="4146"/>
                  </a:cubicBezTo>
                  <a:cubicBezTo>
                    <a:pt x="9356" y="4146"/>
                    <a:pt x="9141" y="3769"/>
                    <a:pt x="8896" y="3769"/>
                  </a:cubicBezTo>
                  <a:cubicBezTo>
                    <a:pt x="8651" y="3769"/>
                    <a:pt x="8467" y="3364"/>
                    <a:pt x="8254" y="3335"/>
                  </a:cubicBezTo>
                  <a:cubicBezTo>
                    <a:pt x="8039" y="3306"/>
                    <a:pt x="8100" y="2899"/>
                    <a:pt x="7978" y="2754"/>
                  </a:cubicBezTo>
                  <a:cubicBezTo>
                    <a:pt x="7856" y="2609"/>
                    <a:pt x="7947" y="2262"/>
                    <a:pt x="8162" y="2436"/>
                  </a:cubicBezTo>
                  <a:cubicBezTo>
                    <a:pt x="8376" y="2609"/>
                    <a:pt x="8774" y="2436"/>
                    <a:pt x="8621" y="2175"/>
                  </a:cubicBezTo>
                  <a:cubicBezTo>
                    <a:pt x="8467" y="1914"/>
                    <a:pt x="8192" y="1683"/>
                    <a:pt x="8192" y="1537"/>
                  </a:cubicBezTo>
                  <a:cubicBezTo>
                    <a:pt x="8192" y="1392"/>
                    <a:pt x="8376" y="957"/>
                    <a:pt x="8162" y="841"/>
                  </a:cubicBezTo>
                  <a:cubicBezTo>
                    <a:pt x="7947" y="725"/>
                    <a:pt x="7763" y="551"/>
                    <a:pt x="7702" y="348"/>
                  </a:cubicBezTo>
                  <a:cubicBezTo>
                    <a:pt x="7641" y="145"/>
                    <a:pt x="7396" y="0"/>
                    <a:pt x="7396" y="0"/>
                  </a:cubicBezTo>
                  <a:lnTo>
                    <a:pt x="7090" y="29"/>
                  </a:lnTo>
                  <a:cubicBezTo>
                    <a:pt x="7090" y="29"/>
                    <a:pt x="6907" y="493"/>
                    <a:pt x="6784" y="551"/>
                  </a:cubicBezTo>
                  <a:cubicBezTo>
                    <a:pt x="6662" y="609"/>
                    <a:pt x="6233" y="696"/>
                    <a:pt x="6019" y="841"/>
                  </a:cubicBezTo>
                  <a:cubicBezTo>
                    <a:pt x="5805" y="986"/>
                    <a:pt x="5193" y="638"/>
                    <a:pt x="4856" y="638"/>
                  </a:cubicBezTo>
                  <a:cubicBezTo>
                    <a:pt x="4519" y="638"/>
                    <a:pt x="4304" y="957"/>
                    <a:pt x="4457" y="1044"/>
                  </a:cubicBezTo>
                  <a:cubicBezTo>
                    <a:pt x="4611" y="1131"/>
                    <a:pt x="4580" y="1740"/>
                    <a:pt x="4580" y="1740"/>
                  </a:cubicBezTo>
                  <a:cubicBezTo>
                    <a:pt x="4580" y="1740"/>
                    <a:pt x="4764" y="2494"/>
                    <a:pt x="5039" y="2436"/>
                  </a:cubicBezTo>
                  <a:cubicBezTo>
                    <a:pt x="5315" y="2378"/>
                    <a:pt x="5652" y="2696"/>
                    <a:pt x="5406" y="2754"/>
                  </a:cubicBezTo>
                  <a:cubicBezTo>
                    <a:pt x="5162" y="2812"/>
                    <a:pt x="5039" y="3074"/>
                    <a:pt x="5009" y="3306"/>
                  </a:cubicBezTo>
                  <a:cubicBezTo>
                    <a:pt x="4978" y="3538"/>
                    <a:pt x="5039" y="3827"/>
                    <a:pt x="4856" y="3856"/>
                  </a:cubicBezTo>
                  <a:cubicBezTo>
                    <a:pt x="4672" y="3885"/>
                    <a:pt x="4488" y="3943"/>
                    <a:pt x="4488" y="4262"/>
                  </a:cubicBezTo>
                  <a:cubicBezTo>
                    <a:pt x="4488" y="4582"/>
                    <a:pt x="4091" y="4495"/>
                    <a:pt x="4029" y="4610"/>
                  </a:cubicBezTo>
                  <a:cubicBezTo>
                    <a:pt x="3968" y="4727"/>
                    <a:pt x="3815" y="5306"/>
                    <a:pt x="3723" y="5393"/>
                  </a:cubicBezTo>
                  <a:cubicBezTo>
                    <a:pt x="3631" y="5480"/>
                    <a:pt x="3110" y="5509"/>
                    <a:pt x="3080" y="5770"/>
                  </a:cubicBezTo>
                  <a:cubicBezTo>
                    <a:pt x="3049" y="6031"/>
                    <a:pt x="2805" y="6350"/>
                    <a:pt x="2652" y="6321"/>
                  </a:cubicBezTo>
                  <a:cubicBezTo>
                    <a:pt x="2498" y="6292"/>
                    <a:pt x="2223" y="6176"/>
                    <a:pt x="2131" y="6350"/>
                  </a:cubicBezTo>
                  <a:cubicBezTo>
                    <a:pt x="2039" y="6524"/>
                    <a:pt x="1642" y="6205"/>
                    <a:pt x="1550" y="6292"/>
                  </a:cubicBezTo>
                  <a:cubicBezTo>
                    <a:pt x="1458" y="6379"/>
                    <a:pt x="968" y="6756"/>
                    <a:pt x="968" y="6988"/>
                  </a:cubicBezTo>
                  <a:cubicBezTo>
                    <a:pt x="968" y="7220"/>
                    <a:pt x="1488" y="7220"/>
                    <a:pt x="1458" y="7510"/>
                  </a:cubicBezTo>
                  <a:cubicBezTo>
                    <a:pt x="1427" y="7800"/>
                    <a:pt x="1642" y="8119"/>
                    <a:pt x="1795" y="8263"/>
                  </a:cubicBezTo>
                  <a:cubicBezTo>
                    <a:pt x="1947" y="8409"/>
                    <a:pt x="2192" y="8756"/>
                    <a:pt x="2070" y="8931"/>
                  </a:cubicBezTo>
                  <a:cubicBezTo>
                    <a:pt x="1947" y="9104"/>
                    <a:pt x="1764" y="9133"/>
                    <a:pt x="1488" y="9075"/>
                  </a:cubicBezTo>
                  <a:cubicBezTo>
                    <a:pt x="1213" y="9017"/>
                    <a:pt x="1243" y="9191"/>
                    <a:pt x="754" y="9104"/>
                  </a:cubicBezTo>
                  <a:cubicBezTo>
                    <a:pt x="264" y="9017"/>
                    <a:pt x="233" y="9365"/>
                    <a:pt x="49" y="9568"/>
                  </a:cubicBezTo>
                  <a:cubicBezTo>
                    <a:pt x="38" y="9581"/>
                    <a:pt x="21" y="9599"/>
                    <a:pt x="0" y="9622"/>
                  </a:cubicBezTo>
                  <a:cubicBezTo>
                    <a:pt x="231" y="9795"/>
                    <a:pt x="328" y="10103"/>
                    <a:pt x="713" y="10244"/>
                  </a:cubicBezTo>
                  <a:cubicBezTo>
                    <a:pt x="1160" y="10407"/>
                    <a:pt x="1562" y="9972"/>
                    <a:pt x="1562" y="10287"/>
                  </a:cubicBezTo>
                  <a:cubicBezTo>
                    <a:pt x="1562" y="10602"/>
                    <a:pt x="507" y="10537"/>
                    <a:pt x="484" y="10635"/>
                  </a:cubicBezTo>
                  <a:cubicBezTo>
                    <a:pt x="461" y="10733"/>
                    <a:pt x="1572" y="12003"/>
                    <a:pt x="2135" y="11905"/>
                  </a:cubicBezTo>
                  <a:cubicBezTo>
                    <a:pt x="2696" y="11808"/>
                    <a:pt x="3109" y="11232"/>
                    <a:pt x="2948" y="11145"/>
                  </a:cubicBezTo>
                  <a:cubicBezTo>
                    <a:pt x="2788" y="11058"/>
                    <a:pt x="3040" y="10700"/>
                    <a:pt x="3189" y="10765"/>
                  </a:cubicBezTo>
                  <a:cubicBezTo>
                    <a:pt x="3338" y="10830"/>
                    <a:pt x="3212" y="11395"/>
                    <a:pt x="3384" y="11525"/>
                  </a:cubicBezTo>
                  <a:cubicBezTo>
                    <a:pt x="3556" y="11655"/>
                    <a:pt x="3498" y="11894"/>
                    <a:pt x="3384" y="12198"/>
                  </a:cubicBezTo>
                  <a:cubicBezTo>
                    <a:pt x="3270" y="12502"/>
                    <a:pt x="3498" y="13099"/>
                    <a:pt x="3532" y="13436"/>
                  </a:cubicBezTo>
                  <a:cubicBezTo>
                    <a:pt x="3567" y="13773"/>
                    <a:pt x="3808" y="14261"/>
                    <a:pt x="3888" y="14760"/>
                  </a:cubicBezTo>
                  <a:cubicBezTo>
                    <a:pt x="3968" y="15260"/>
                    <a:pt x="4301" y="16172"/>
                    <a:pt x="4611" y="16725"/>
                  </a:cubicBezTo>
                  <a:cubicBezTo>
                    <a:pt x="4920" y="17279"/>
                    <a:pt x="5160" y="18365"/>
                    <a:pt x="5367" y="18626"/>
                  </a:cubicBezTo>
                  <a:cubicBezTo>
                    <a:pt x="5573" y="18886"/>
                    <a:pt x="6100" y="19679"/>
                    <a:pt x="6100" y="20167"/>
                  </a:cubicBezTo>
                  <a:cubicBezTo>
                    <a:pt x="6100" y="20655"/>
                    <a:pt x="6662" y="21339"/>
                    <a:pt x="6857" y="21470"/>
                  </a:cubicBezTo>
                  <a:cubicBezTo>
                    <a:pt x="7052" y="21600"/>
                    <a:pt x="7476" y="21318"/>
                    <a:pt x="7579" y="21013"/>
                  </a:cubicBezTo>
                  <a:cubicBezTo>
                    <a:pt x="7683" y="20710"/>
                    <a:pt x="8267" y="20590"/>
                    <a:pt x="8301" y="20330"/>
                  </a:cubicBezTo>
                  <a:cubicBezTo>
                    <a:pt x="8336" y="20069"/>
                    <a:pt x="8393" y="19863"/>
                    <a:pt x="8599" y="19830"/>
                  </a:cubicBezTo>
                  <a:cubicBezTo>
                    <a:pt x="8806" y="19798"/>
                    <a:pt x="8806" y="19592"/>
                    <a:pt x="8806" y="19309"/>
                  </a:cubicBezTo>
                  <a:cubicBezTo>
                    <a:pt x="8806" y="19027"/>
                    <a:pt x="8829" y="18626"/>
                    <a:pt x="9035" y="18376"/>
                  </a:cubicBezTo>
                  <a:cubicBezTo>
                    <a:pt x="9241" y="18126"/>
                    <a:pt x="9276" y="17453"/>
                    <a:pt x="9150" y="17182"/>
                  </a:cubicBezTo>
                  <a:cubicBezTo>
                    <a:pt x="9024" y="16910"/>
                    <a:pt x="9092" y="16530"/>
                    <a:pt x="9207" y="16258"/>
                  </a:cubicBezTo>
                  <a:cubicBezTo>
                    <a:pt x="9321" y="15987"/>
                    <a:pt x="9276" y="15672"/>
                    <a:pt x="9494" y="15651"/>
                  </a:cubicBezTo>
                  <a:cubicBezTo>
                    <a:pt x="9711" y="15629"/>
                    <a:pt x="10032" y="15444"/>
                    <a:pt x="10262" y="15151"/>
                  </a:cubicBezTo>
                  <a:cubicBezTo>
                    <a:pt x="10491" y="14858"/>
                    <a:pt x="11190" y="14456"/>
                    <a:pt x="11442" y="14261"/>
                  </a:cubicBezTo>
                  <a:cubicBezTo>
                    <a:pt x="11694" y="14065"/>
                    <a:pt x="12462" y="13425"/>
                    <a:pt x="12692" y="13067"/>
                  </a:cubicBezTo>
                  <a:cubicBezTo>
                    <a:pt x="12921" y="12708"/>
                    <a:pt x="13574" y="12589"/>
                    <a:pt x="13872" y="12296"/>
                  </a:cubicBezTo>
                  <a:cubicBezTo>
                    <a:pt x="14170" y="12003"/>
                    <a:pt x="14056" y="11851"/>
                    <a:pt x="14113" y="11536"/>
                  </a:cubicBezTo>
                  <a:cubicBezTo>
                    <a:pt x="14170" y="11222"/>
                    <a:pt x="15133" y="11091"/>
                    <a:pt x="15500" y="11091"/>
                  </a:cubicBezTo>
                  <a:cubicBezTo>
                    <a:pt x="15575" y="11091"/>
                    <a:pt x="15637" y="11083"/>
                    <a:pt x="15693" y="11073"/>
                  </a:cubicBezTo>
                  <a:cubicBezTo>
                    <a:pt x="15687" y="10568"/>
                    <a:pt x="15526" y="9967"/>
                    <a:pt x="15419" y="97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2" name="Shape 2273">
              <a:extLst>
                <a:ext uri="{FF2B5EF4-FFF2-40B4-BE49-F238E27FC236}">
                  <a16:creationId xmlns:a16="http://schemas.microsoft.com/office/drawing/2014/main" id="{55A86224-BFB0-E94C-9307-E122BD2F1D3A}"/>
                </a:ext>
              </a:extLst>
            </p:cNvPr>
            <p:cNvSpPr/>
            <p:nvPr/>
          </p:nvSpPr>
          <p:spPr>
            <a:xfrm>
              <a:off x="11652008" y="2608658"/>
              <a:ext cx="1425357" cy="60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24" extrusionOk="0">
                  <a:moveTo>
                    <a:pt x="20671" y="8963"/>
                  </a:moveTo>
                  <a:cubicBezTo>
                    <a:pt x="20450" y="8346"/>
                    <a:pt x="20096" y="8655"/>
                    <a:pt x="20008" y="9169"/>
                  </a:cubicBezTo>
                  <a:cubicBezTo>
                    <a:pt x="19919" y="9683"/>
                    <a:pt x="19742" y="8963"/>
                    <a:pt x="19344" y="8963"/>
                  </a:cubicBezTo>
                  <a:cubicBezTo>
                    <a:pt x="18946" y="8963"/>
                    <a:pt x="18902" y="9478"/>
                    <a:pt x="18636" y="8860"/>
                  </a:cubicBezTo>
                  <a:cubicBezTo>
                    <a:pt x="18372" y="8244"/>
                    <a:pt x="18725" y="8037"/>
                    <a:pt x="18725" y="8037"/>
                  </a:cubicBezTo>
                  <a:lnTo>
                    <a:pt x="18769" y="7213"/>
                  </a:lnTo>
                  <a:lnTo>
                    <a:pt x="19318" y="4659"/>
                  </a:lnTo>
                  <a:cubicBezTo>
                    <a:pt x="19162" y="4510"/>
                    <a:pt x="18932" y="4451"/>
                    <a:pt x="18822" y="4546"/>
                  </a:cubicBezTo>
                  <a:cubicBezTo>
                    <a:pt x="18659" y="4688"/>
                    <a:pt x="18273" y="4595"/>
                    <a:pt x="18233" y="4264"/>
                  </a:cubicBezTo>
                  <a:cubicBezTo>
                    <a:pt x="18192" y="3933"/>
                    <a:pt x="17543" y="3886"/>
                    <a:pt x="17380" y="4169"/>
                  </a:cubicBezTo>
                  <a:cubicBezTo>
                    <a:pt x="17218" y="4452"/>
                    <a:pt x="16853" y="4688"/>
                    <a:pt x="16832" y="5019"/>
                  </a:cubicBezTo>
                  <a:cubicBezTo>
                    <a:pt x="16812" y="5351"/>
                    <a:pt x="16426" y="5256"/>
                    <a:pt x="16284" y="5491"/>
                  </a:cubicBezTo>
                  <a:cubicBezTo>
                    <a:pt x="16142" y="5728"/>
                    <a:pt x="15411" y="5823"/>
                    <a:pt x="15391" y="6011"/>
                  </a:cubicBezTo>
                  <a:cubicBezTo>
                    <a:pt x="15370" y="6201"/>
                    <a:pt x="14599" y="6248"/>
                    <a:pt x="14477" y="6011"/>
                  </a:cubicBezTo>
                  <a:cubicBezTo>
                    <a:pt x="14355" y="5776"/>
                    <a:pt x="13685" y="6011"/>
                    <a:pt x="13604" y="5634"/>
                  </a:cubicBezTo>
                  <a:cubicBezTo>
                    <a:pt x="13523" y="5256"/>
                    <a:pt x="13238" y="5065"/>
                    <a:pt x="13238" y="4737"/>
                  </a:cubicBezTo>
                  <a:cubicBezTo>
                    <a:pt x="13238" y="4405"/>
                    <a:pt x="12731" y="4405"/>
                    <a:pt x="12670" y="4123"/>
                  </a:cubicBezTo>
                  <a:cubicBezTo>
                    <a:pt x="12609" y="3839"/>
                    <a:pt x="12203" y="3697"/>
                    <a:pt x="12143" y="3792"/>
                  </a:cubicBezTo>
                  <a:cubicBezTo>
                    <a:pt x="12081" y="3886"/>
                    <a:pt x="11634" y="3507"/>
                    <a:pt x="11513" y="3460"/>
                  </a:cubicBezTo>
                  <a:cubicBezTo>
                    <a:pt x="11391" y="3413"/>
                    <a:pt x="11006" y="3650"/>
                    <a:pt x="10883" y="3650"/>
                  </a:cubicBezTo>
                  <a:cubicBezTo>
                    <a:pt x="10762" y="3650"/>
                    <a:pt x="10538" y="4169"/>
                    <a:pt x="10397" y="4216"/>
                  </a:cubicBezTo>
                  <a:cubicBezTo>
                    <a:pt x="10254" y="4264"/>
                    <a:pt x="9868" y="3650"/>
                    <a:pt x="9787" y="3792"/>
                  </a:cubicBezTo>
                  <a:cubicBezTo>
                    <a:pt x="9706" y="3933"/>
                    <a:pt x="9462" y="3320"/>
                    <a:pt x="9361" y="3037"/>
                  </a:cubicBezTo>
                  <a:cubicBezTo>
                    <a:pt x="9259" y="2753"/>
                    <a:pt x="9361" y="1948"/>
                    <a:pt x="9280" y="1666"/>
                  </a:cubicBezTo>
                  <a:cubicBezTo>
                    <a:pt x="9199" y="1381"/>
                    <a:pt x="8752" y="1381"/>
                    <a:pt x="8610" y="1194"/>
                  </a:cubicBezTo>
                  <a:cubicBezTo>
                    <a:pt x="8468" y="1003"/>
                    <a:pt x="8244" y="721"/>
                    <a:pt x="8102" y="721"/>
                  </a:cubicBezTo>
                  <a:cubicBezTo>
                    <a:pt x="7960" y="721"/>
                    <a:pt x="7737" y="627"/>
                    <a:pt x="7675" y="485"/>
                  </a:cubicBezTo>
                  <a:cubicBezTo>
                    <a:pt x="7615" y="342"/>
                    <a:pt x="7310" y="107"/>
                    <a:pt x="7169" y="13"/>
                  </a:cubicBezTo>
                  <a:cubicBezTo>
                    <a:pt x="7026" y="-81"/>
                    <a:pt x="7006" y="342"/>
                    <a:pt x="6925" y="532"/>
                  </a:cubicBezTo>
                  <a:cubicBezTo>
                    <a:pt x="6844" y="721"/>
                    <a:pt x="6600" y="768"/>
                    <a:pt x="6559" y="1099"/>
                  </a:cubicBezTo>
                  <a:cubicBezTo>
                    <a:pt x="6518" y="1429"/>
                    <a:pt x="6234" y="1524"/>
                    <a:pt x="6275" y="1901"/>
                  </a:cubicBezTo>
                  <a:cubicBezTo>
                    <a:pt x="6316" y="2280"/>
                    <a:pt x="6417" y="3037"/>
                    <a:pt x="6518" y="3224"/>
                  </a:cubicBezTo>
                  <a:cubicBezTo>
                    <a:pt x="6620" y="3413"/>
                    <a:pt x="6559" y="3979"/>
                    <a:pt x="6499" y="4169"/>
                  </a:cubicBezTo>
                  <a:cubicBezTo>
                    <a:pt x="6437" y="4358"/>
                    <a:pt x="6011" y="4499"/>
                    <a:pt x="5930" y="4831"/>
                  </a:cubicBezTo>
                  <a:cubicBezTo>
                    <a:pt x="5849" y="5162"/>
                    <a:pt x="5646" y="4783"/>
                    <a:pt x="5443" y="4499"/>
                  </a:cubicBezTo>
                  <a:cubicBezTo>
                    <a:pt x="5240" y="4216"/>
                    <a:pt x="4996" y="4405"/>
                    <a:pt x="4894" y="4595"/>
                  </a:cubicBezTo>
                  <a:cubicBezTo>
                    <a:pt x="4793" y="4783"/>
                    <a:pt x="4428" y="4123"/>
                    <a:pt x="4326" y="4075"/>
                  </a:cubicBezTo>
                  <a:cubicBezTo>
                    <a:pt x="4225" y="4027"/>
                    <a:pt x="4204" y="3130"/>
                    <a:pt x="4103" y="3178"/>
                  </a:cubicBezTo>
                  <a:cubicBezTo>
                    <a:pt x="4001" y="3224"/>
                    <a:pt x="3290" y="2894"/>
                    <a:pt x="3149" y="2799"/>
                  </a:cubicBezTo>
                  <a:cubicBezTo>
                    <a:pt x="3006" y="2705"/>
                    <a:pt x="2702" y="2753"/>
                    <a:pt x="2661" y="2989"/>
                  </a:cubicBezTo>
                  <a:cubicBezTo>
                    <a:pt x="2620" y="3226"/>
                    <a:pt x="2255" y="3178"/>
                    <a:pt x="2194" y="3460"/>
                  </a:cubicBezTo>
                  <a:cubicBezTo>
                    <a:pt x="2133" y="3745"/>
                    <a:pt x="1849" y="3886"/>
                    <a:pt x="1748" y="4169"/>
                  </a:cubicBezTo>
                  <a:cubicBezTo>
                    <a:pt x="1646" y="4452"/>
                    <a:pt x="1301" y="4452"/>
                    <a:pt x="1220" y="4878"/>
                  </a:cubicBezTo>
                  <a:cubicBezTo>
                    <a:pt x="1139" y="5304"/>
                    <a:pt x="712" y="5491"/>
                    <a:pt x="591" y="5538"/>
                  </a:cubicBezTo>
                  <a:cubicBezTo>
                    <a:pt x="469" y="5587"/>
                    <a:pt x="144" y="5728"/>
                    <a:pt x="124" y="5964"/>
                  </a:cubicBezTo>
                  <a:cubicBezTo>
                    <a:pt x="115" y="6066"/>
                    <a:pt x="64" y="6079"/>
                    <a:pt x="0" y="6061"/>
                  </a:cubicBezTo>
                  <a:cubicBezTo>
                    <a:pt x="8" y="6125"/>
                    <a:pt x="17" y="6180"/>
                    <a:pt x="22" y="6252"/>
                  </a:cubicBezTo>
                  <a:cubicBezTo>
                    <a:pt x="107" y="7330"/>
                    <a:pt x="304" y="7299"/>
                    <a:pt x="514" y="7724"/>
                  </a:cubicBezTo>
                  <a:cubicBezTo>
                    <a:pt x="725" y="8147"/>
                    <a:pt x="908" y="8474"/>
                    <a:pt x="1132" y="8508"/>
                  </a:cubicBezTo>
                  <a:cubicBezTo>
                    <a:pt x="1357" y="8542"/>
                    <a:pt x="1695" y="9161"/>
                    <a:pt x="1723" y="9620"/>
                  </a:cubicBezTo>
                  <a:cubicBezTo>
                    <a:pt x="1751" y="10077"/>
                    <a:pt x="1961" y="10599"/>
                    <a:pt x="2088" y="10830"/>
                  </a:cubicBezTo>
                  <a:cubicBezTo>
                    <a:pt x="2215" y="11058"/>
                    <a:pt x="2046" y="11843"/>
                    <a:pt x="2046" y="12431"/>
                  </a:cubicBezTo>
                  <a:cubicBezTo>
                    <a:pt x="2046" y="13020"/>
                    <a:pt x="1737" y="13150"/>
                    <a:pt x="1891" y="13740"/>
                  </a:cubicBezTo>
                  <a:cubicBezTo>
                    <a:pt x="2046" y="14328"/>
                    <a:pt x="3128" y="14621"/>
                    <a:pt x="3437" y="14621"/>
                  </a:cubicBezTo>
                  <a:cubicBezTo>
                    <a:pt x="3746" y="14621"/>
                    <a:pt x="3859" y="15309"/>
                    <a:pt x="3952" y="15344"/>
                  </a:cubicBezTo>
                  <a:cubicBezTo>
                    <a:pt x="4147" y="15419"/>
                    <a:pt x="4173" y="15961"/>
                    <a:pt x="4395" y="16064"/>
                  </a:cubicBezTo>
                  <a:cubicBezTo>
                    <a:pt x="4616" y="16167"/>
                    <a:pt x="4837" y="16475"/>
                    <a:pt x="4925" y="17403"/>
                  </a:cubicBezTo>
                  <a:cubicBezTo>
                    <a:pt x="5014" y="18327"/>
                    <a:pt x="5279" y="18636"/>
                    <a:pt x="5323" y="19049"/>
                  </a:cubicBezTo>
                  <a:cubicBezTo>
                    <a:pt x="5367" y="19461"/>
                    <a:pt x="5854" y="19151"/>
                    <a:pt x="6208" y="19255"/>
                  </a:cubicBezTo>
                  <a:cubicBezTo>
                    <a:pt x="6562" y="19358"/>
                    <a:pt x="7579" y="19255"/>
                    <a:pt x="7845" y="19358"/>
                  </a:cubicBezTo>
                  <a:cubicBezTo>
                    <a:pt x="8110" y="19461"/>
                    <a:pt x="8729" y="19358"/>
                    <a:pt x="9083" y="19975"/>
                  </a:cubicBezTo>
                  <a:cubicBezTo>
                    <a:pt x="9437" y="20592"/>
                    <a:pt x="9614" y="20077"/>
                    <a:pt x="9835" y="20386"/>
                  </a:cubicBezTo>
                  <a:cubicBezTo>
                    <a:pt x="10056" y="20694"/>
                    <a:pt x="10233" y="20901"/>
                    <a:pt x="10542" y="20797"/>
                  </a:cubicBezTo>
                  <a:cubicBezTo>
                    <a:pt x="10852" y="20694"/>
                    <a:pt x="10852" y="21312"/>
                    <a:pt x="11073" y="21416"/>
                  </a:cubicBezTo>
                  <a:cubicBezTo>
                    <a:pt x="11294" y="21519"/>
                    <a:pt x="11693" y="20592"/>
                    <a:pt x="12268" y="19975"/>
                  </a:cubicBezTo>
                  <a:cubicBezTo>
                    <a:pt x="12842" y="19358"/>
                    <a:pt x="13506" y="19769"/>
                    <a:pt x="13815" y="19872"/>
                  </a:cubicBezTo>
                  <a:cubicBezTo>
                    <a:pt x="14125" y="19975"/>
                    <a:pt x="14700" y="19564"/>
                    <a:pt x="15054" y="18636"/>
                  </a:cubicBezTo>
                  <a:cubicBezTo>
                    <a:pt x="15408" y="17711"/>
                    <a:pt x="15850" y="17916"/>
                    <a:pt x="15894" y="17093"/>
                  </a:cubicBezTo>
                  <a:cubicBezTo>
                    <a:pt x="15938" y="16270"/>
                    <a:pt x="15540" y="15961"/>
                    <a:pt x="15717" y="15240"/>
                  </a:cubicBezTo>
                  <a:cubicBezTo>
                    <a:pt x="15894" y="14521"/>
                    <a:pt x="16204" y="14623"/>
                    <a:pt x="16381" y="14830"/>
                  </a:cubicBezTo>
                  <a:cubicBezTo>
                    <a:pt x="16557" y="15035"/>
                    <a:pt x="17044" y="15344"/>
                    <a:pt x="17487" y="14623"/>
                  </a:cubicBezTo>
                  <a:cubicBezTo>
                    <a:pt x="17929" y="13903"/>
                    <a:pt x="18106" y="14007"/>
                    <a:pt x="18504" y="13903"/>
                  </a:cubicBezTo>
                  <a:cubicBezTo>
                    <a:pt x="18902" y="13800"/>
                    <a:pt x="18857" y="13183"/>
                    <a:pt x="19123" y="12566"/>
                  </a:cubicBezTo>
                  <a:cubicBezTo>
                    <a:pt x="19389" y="11948"/>
                    <a:pt x="19698" y="11742"/>
                    <a:pt x="19964" y="11742"/>
                  </a:cubicBezTo>
                  <a:cubicBezTo>
                    <a:pt x="20229" y="11742"/>
                    <a:pt x="20582" y="11124"/>
                    <a:pt x="20848" y="11329"/>
                  </a:cubicBezTo>
                  <a:cubicBezTo>
                    <a:pt x="21114" y="11536"/>
                    <a:pt x="21511" y="11638"/>
                    <a:pt x="21556" y="11124"/>
                  </a:cubicBezTo>
                  <a:cubicBezTo>
                    <a:pt x="21600" y="10611"/>
                    <a:pt x="20892" y="9581"/>
                    <a:pt x="20671" y="896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3" name="Shape 2274">
              <a:extLst>
                <a:ext uri="{FF2B5EF4-FFF2-40B4-BE49-F238E27FC236}">
                  <a16:creationId xmlns:a16="http://schemas.microsoft.com/office/drawing/2014/main" id="{B64821BF-B234-9447-930C-B087EC2BC7E0}"/>
                </a:ext>
              </a:extLst>
            </p:cNvPr>
            <p:cNvSpPr/>
            <p:nvPr/>
          </p:nvSpPr>
          <p:spPr>
            <a:xfrm>
              <a:off x="9242104" y="3676966"/>
              <a:ext cx="23293" cy="6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8865" y="208"/>
                  </a:moveTo>
                  <a:cubicBezTo>
                    <a:pt x="2498" y="1166"/>
                    <a:pt x="0" y="10160"/>
                    <a:pt x="0" y="11571"/>
                  </a:cubicBezTo>
                  <a:cubicBezTo>
                    <a:pt x="0" y="12587"/>
                    <a:pt x="3960" y="17131"/>
                    <a:pt x="15570" y="21548"/>
                  </a:cubicBezTo>
                  <a:cubicBezTo>
                    <a:pt x="17955" y="14670"/>
                    <a:pt x="18540" y="5625"/>
                    <a:pt x="20183" y="3156"/>
                  </a:cubicBezTo>
                  <a:cubicBezTo>
                    <a:pt x="20610" y="2518"/>
                    <a:pt x="21083" y="1434"/>
                    <a:pt x="21600" y="99"/>
                  </a:cubicBezTo>
                  <a:cubicBezTo>
                    <a:pt x="15368" y="-44"/>
                    <a:pt x="10688" y="-52"/>
                    <a:pt x="8865" y="20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4" name="Shape 2275">
              <a:extLst>
                <a:ext uri="{FF2B5EF4-FFF2-40B4-BE49-F238E27FC236}">
                  <a16:creationId xmlns:a16="http://schemas.microsoft.com/office/drawing/2014/main" id="{012DD597-5481-204C-859E-6C32810A0398}"/>
                </a:ext>
              </a:extLst>
            </p:cNvPr>
            <p:cNvSpPr/>
            <p:nvPr/>
          </p:nvSpPr>
          <p:spPr>
            <a:xfrm>
              <a:off x="9217260" y="3627277"/>
              <a:ext cx="65995" cy="189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38" y="21310"/>
                  </a:moveTo>
                  <a:cubicBezTo>
                    <a:pt x="10530" y="21404"/>
                    <a:pt x="11038" y="21501"/>
                    <a:pt x="11578" y="21600"/>
                  </a:cubicBezTo>
                  <a:cubicBezTo>
                    <a:pt x="12817" y="18496"/>
                    <a:pt x="14739" y="14846"/>
                    <a:pt x="16343" y="14108"/>
                  </a:cubicBezTo>
                  <a:cubicBezTo>
                    <a:pt x="17216" y="13700"/>
                    <a:pt x="17804" y="12736"/>
                    <a:pt x="18233" y="11598"/>
                  </a:cubicBezTo>
                  <a:cubicBezTo>
                    <a:pt x="14127" y="10146"/>
                    <a:pt x="12722" y="8652"/>
                    <a:pt x="12722" y="8317"/>
                  </a:cubicBezTo>
                  <a:cubicBezTo>
                    <a:pt x="12722" y="7854"/>
                    <a:pt x="13611" y="4893"/>
                    <a:pt x="15866" y="4581"/>
                  </a:cubicBezTo>
                  <a:cubicBezTo>
                    <a:pt x="16502" y="4496"/>
                    <a:pt x="18154" y="4498"/>
                    <a:pt x="20361" y="4545"/>
                  </a:cubicBezTo>
                  <a:cubicBezTo>
                    <a:pt x="20774" y="3617"/>
                    <a:pt x="21219" y="2306"/>
                    <a:pt x="21600" y="1113"/>
                  </a:cubicBezTo>
                  <a:lnTo>
                    <a:pt x="14096" y="0"/>
                  </a:lnTo>
                  <a:cubicBezTo>
                    <a:pt x="12976" y="845"/>
                    <a:pt x="12071" y="1673"/>
                    <a:pt x="11721" y="2422"/>
                  </a:cubicBezTo>
                  <a:cubicBezTo>
                    <a:pt x="10466" y="5178"/>
                    <a:pt x="3446" y="9729"/>
                    <a:pt x="0" y="11615"/>
                  </a:cubicBezTo>
                  <a:lnTo>
                    <a:pt x="10665" y="20711"/>
                  </a:lnTo>
                  <a:cubicBezTo>
                    <a:pt x="10665" y="20711"/>
                    <a:pt x="10038" y="21310"/>
                    <a:pt x="10038" y="2131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5" name="Shape 2276">
              <a:extLst>
                <a:ext uri="{FF2B5EF4-FFF2-40B4-BE49-F238E27FC236}">
                  <a16:creationId xmlns:a16="http://schemas.microsoft.com/office/drawing/2014/main" id="{A738F21A-3D27-5F41-A3A0-B4CB0743C5C6}"/>
                </a:ext>
              </a:extLst>
            </p:cNvPr>
            <p:cNvSpPr/>
            <p:nvPr/>
          </p:nvSpPr>
          <p:spPr>
            <a:xfrm>
              <a:off x="9242104" y="3627277"/>
              <a:ext cx="191648" cy="21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4" extrusionOk="0">
                  <a:moveTo>
                    <a:pt x="19989" y="0"/>
                  </a:moveTo>
                  <a:cubicBezTo>
                    <a:pt x="16785" y="1486"/>
                    <a:pt x="13993" y="2719"/>
                    <a:pt x="13443" y="2796"/>
                  </a:cubicBezTo>
                  <a:cubicBezTo>
                    <a:pt x="12026" y="2976"/>
                    <a:pt x="8592" y="5166"/>
                    <a:pt x="8592" y="5166"/>
                  </a:cubicBezTo>
                  <a:lnTo>
                    <a:pt x="3946" y="2976"/>
                  </a:lnTo>
                  <a:lnTo>
                    <a:pt x="3544" y="1332"/>
                  </a:lnTo>
                  <a:lnTo>
                    <a:pt x="3451" y="1298"/>
                  </a:lnTo>
                  <a:cubicBezTo>
                    <a:pt x="3254" y="2875"/>
                    <a:pt x="3011" y="4692"/>
                    <a:pt x="2849" y="5273"/>
                  </a:cubicBezTo>
                  <a:cubicBezTo>
                    <a:pt x="2546" y="6368"/>
                    <a:pt x="2546" y="11838"/>
                    <a:pt x="1638" y="12933"/>
                  </a:cubicBezTo>
                  <a:cubicBezTo>
                    <a:pt x="1088" y="13593"/>
                    <a:pt x="427" y="16859"/>
                    <a:pt x="0" y="19640"/>
                  </a:cubicBezTo>
                  <a:cubicBezTo>
                    <a:pt x="1671" y="20458"/>
                    <a:pt x="3615" y="21326"/>
                    <a:pt x="4553" y="21422"/>
                  </a:cubicBezTo>
                  <a:cubicBezTo>
                    <a:pt x="6371" y="21600"/>
                    <a:pt x="8592" y="19776"/>
                    <a:pt x="8592" y="18683"/>
                  </a:cubicBezTo>
                  <a:cubicBezTo>
                    <a:pt x="8592" y="17586"/>
                    <a:pt x="10211" y="17403"/>
                    <a:pt x="11824" y="17403"/>
                  </a:cubicBezTo>
                  <a:cubicBezTo>
                    <a:pt x="13443" y="17403"/>
                    <a:pt x="13645" y="15759"/>
                    <a:pt x="14854" y="15210"/>
                  </a:cubicBezTo>
                  <a:cubicBezTo>
                    <a:pt x="16068" y="14661"/>
                    <a:pt x="12229" y="11559"/>
                    <a:pt x="11017" y="11196"/>
                  </a:cubicBezTo>
                  <a:cubicBezTo>
                    <a:pt x="9803" y="10830"/>
                    <a:pt x="12026" y="8454"/>
                    <a:pt x="16068" y="8271"/>
                  </a:cubicBezTo>
                  <a:cubicBezTo>
                    <a:pt x="20107" y="8088"/>
                    <a:pt x="19098" y="6813"/>
                    <a:pt x="21318" y="6813"/>
                  </a:cubicBezTo>
                  <a:cubicBezTo>
                    <a:pt x="21422" y="6813"/>
                    <a:pt x="21504" y="6810"/>
                    <a:pt x="21600" y="6810"/>
                  </a:cubicBezTo>
                  <a:cubicBezTo>
                    <a:pt x="21209" y="5211"/>
                    <a:pt x="20722" y="3280"/>
                    <a:pt x="20400" y="2267"/>
                  </a:cubicBezTo>
                  <a:cubicBezTo>
                    <a:pt x="20208" y="1664"/>
                    <a:pt x="20080" y="845"/>
                    <a:pt x="1998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6" name="Shape 2277">
              <a:extLst>
                <a:ext uri="{FF2B5EF4-FFF2-40B4-BE49-F238E27FC236}">
                  <a16:creationId xmlns:a16="http://schemas.microsoft.com/office/drawing/2014/main" id="{CC58FB6B-EFC7-E94A-8503-57B5ED8F4D8C}"/>
                </a:ext>
              </a:extLst>
            </p:cNvPr>
            <p:cNvSpPr/>
            <p:nvPr/>
          </p:nvSpPr>
          <p:spPr>
            <a:xfrm>
              <a:off x="10832144" y="3105545"/>
              <a:ext cx="495054" cy="208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0822" extrusionOk="0">
                  <a:moveTo>
                    <a:pt x="19873" y="3816"/>
                  </a:moveTo>
                  <a:cubicBezTo>
                    <a:pt x="19114" y="1806"/>
                    <a:pt x="18881" y="3143"/>
                    <a:pt x="18005" y="2612"/>
                  </a:cubicBezTo>
                  <a:cubicBezTo>
                    <a:pt x="17130" y="2075"/>
                    <a:pt x="13628" y="1270"/>
                    <a:pt x="12927" y="1939"/>
                  </a:cubicBezTo>
                  <a:cubicBezTo>
                    <a:pt x="12226" y="2612"/>
                    <a:pt x="10767" y="733"/>
                    <a:pt x="10301" y="198"/>
                  </a:cubicBezTo>
                  <a:cubicBezTo>
                    <a:pt x="9832" y="-340"/>
                    <a:pt x="8316" y="198"/>
                    <a:pt x="8258" y="2075"/>
                  </a:cubicBezTo>
                  <a:cubicBezTo>
                    <a:pt x="8199" y="3951"/>
                    <a:pt x="7557" y="3949"/>
                    <a:pt x="6506" y="2743"/>
                  </a:cubicBezTo>
                  <a:cubicBezTo>
                    <a:pt x="5456" y="1539"/>
                    <a:pt x="3880" y="1539"/>
                    <a:pt x="3822" y="2879"/>
                  </a:cubicBezTo>
                  <a:cubicBezTo>
                    <a:pt x="3763" y="4220"/>
                    <a:pt x="3003" y="5557"/>
                    <a:pt x="2596" y="5959"/>
                  </a:cubicBezTo>
                  <a:cubicBezTo>
                    <a:pt x="2441" y="6112"/>
                    <a:pt x="2217" y="7199"/>
                    <a:pt x="1999" y="8483"/>
                  </a:cubicBezTo>
                  <a:cubicBezTo>
                    <a:pt x="2322" y="8766"/>
                    <a:pt x="2519" y="9398"/>
                    <a:pt x="2732" y="9987"/>
                  </a:cubicBezTo>
                  <a:cubicBezTo>
                    <a:pt x="3121" y="11057"/>
                    <a:pt x="4135" y="10883"/>
                    <a:pt x="4291" y="9810"/>
                  </a:cubicBezTo>
                  <a:cubicBezTo>
                    <a:pt x="4448" y="8737"/>
                    <a:pt x="6084" y="10883"/>
                    <a:pt x="7019" y="12667"/>
                  </a:cubicBezTo>
                  <a:cubicBezTo>
                    <a:pt x="7954" y="14460"/>
                    <a:pt x="6551" y="13205"/>
                    <a:pt x="6161" y="14997"/>
                  </a:cubicBezTo>
                  <a:cubicBezTo>
                    <a:pt x="5771" y="16785"/>
                    <a:pt x="4604" y="14997"/>
                    <a:pt x="4291" y="15712"/>
                  </a:cubicBezTo>
                  <a:cubicBezTo>
                    <a:pt x="3980" y="16426"/>
                    <a:pt x="1954" y="16785"/>
                    <a:pt x="1407" y="16605"/>
                  </a:cubicBezTo>
                  <a:cubicBezTo>
                    <a:pt x="862" y="16426"/>
                    <a:pt x="-73" y="18393"/>
                    <a:pt x="5" y="19289"/>
                  </a:cubicBezTo>
                  <a:cubicBezTo>
                    <a:pt x="83" y="20185"/>
                    <a:pt x="2110" y="18751"/>
                    <a:pt x="2811" y="19826"/>
                  </a:cubicBezTo>
                  <a:cubicBezTo>
                    <a:pt x="3512" y="20899"/>
                    <a:pt x="4213" y="18751"/>
                    <a:pt x="4604" y="20006"/>
                  </a:cubicBezTo>
                  <a:cubicBezTo>
                    <a:pt x="4992" y="21260"/>
                    <a:pt x="5851" y="20364"/>
                    <a:pt x="6239" y="20722"/>
                  </a:cubicBezTo>
                  <a:cubicBezTo>
                    <a:pt x="6628" y="21078"/>
                    <a:pt x="8791" y="20369"/>
                    <a:pt x="8809" y="20364"/>
                  </a:cubicBezTo>
                  <a:cubicBezTo>
                    <a:pt x="9049" y="19720"/>
                    <a:pt x="9132" y="18860"/>
                    <a:pt x="9132" y="18119"/>
                  </a:cubicBezTo>
                  <a:cubicBezTo>
                    <a:pt x="9132" y="16913"/>
                    <a:pt x="9569" y="17213"/>
                    <a:pt x="10009" y="16913"/>
                  </a:cubicBezTo>
                  <a:cubicBezTo>
                    <a:pt x="10446" y="16608"/>
                    <a:pt x="10753" y="15302"/>
                    <a:pt x="11103" y="15302"/>
                  </a:cubicBezTo>
                  <a:cubicBezTo>
                    <a:pt x="11453" y="15302"/>
                    <a:pt x="11935" y="14096"/>
                    <a:pt x="12284" y="14401"/>
                  </a:cubicBezTo>
                  <a:cubicBezTo>
                    <a:pt x="12634" y="14702"/>
                    <a:pt x="13072" y="16109"/>
                    <a:pt x="13509" y="15302"/>
                  </a:cubicBezTo>
                  <a:cubicBezTo>
                    <a:pt x="13947" y="14501"/>
                    <a:pt x="14079" y="15203"/>
                    <a:pt x="14691" y="13493"/>
                  </a:cubicBezTo>
                  <a:cubicBezTo>
                    <a:pt x="15305" y="11786"/>
                    <a:pt x="15698" y="12089"/>
                    <a:pt x="16488" y="12290"/>
                  </a:cubicBezTo>
                  <a:cubicBezTo>
                    <a:pt x="17405" y="12525"/>
                    <a:pt x="17800" y="11486"/>
                    <a:pt x="18062" y="10280"/>
                  </a:cubicBezTo>
                  <a:cubicBezTo>
                    <a:pt x="18325" y="9076"/>
                    <a:pt x="19113" y="9076"/>
                    <a:pt x="19594" y="8272"/>
                  </a:cubicBezTo>
                  <a:cubicBezTo>
                    <a:pt x="20076" y="7465"/>
                    <a:pt x="21039" y="6562"/>
                    <a:pt x="21346" y="6262"/>
                  </a:cubicBezTo>
                  <a:cubicBezTo>
                    <a:pt x="21494" y="6114"/>
                    <a:pt x="21527" y="5758"/>
                    <a:pt x="21526" y="5286"/>
                  </a:cubicBezTo>
                  <a:cubicBezTo>
                    <a:pt x="20820" y="3985"/>
                    <a:pt x="20509" y="5504"/>
                    <a:pt x="19873" y="38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7" name="Shape 2278">
              <a:extLst>
                <a:ext uri="{FF2B5EF4-FFF2-40B4-BE49-F238E27FC236}">
                  <a16:creationId xmlns:a16="http://schemas.microsoft.com/office/drawing/2014/main" id="{C862FC78-79FC-C24A-949F-A28B91258BC8}"/>
                </a:ext>
              </a:extLst>
            </p:cNvPr>
            <p:cNvSpPr/>
            <p:nvPr/>
          </p:nvSpPr>
          <p:spPr>
            <a:xfrm>
              <a:off x="9465703" y="3105545"/>
              <a:ext cx="309841" cy="13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0912" extrusionOk="0">
                  <a:moveTo>
                    <a:pt x="8533" y="16446"/>
                  </a:moveTo>
                  <a:cubicBezTo>
                    <a:pt x="9544" y="15434"/>
                    <a:pt x="9915" y="17879"/>
                    <a:pt x="10740" y="20321"/>
                  </a:cubicBezTo>
                  <a:cubicBezTo>
                    <a:pt x="10797" y="20490"/>
                    <a:pt x="10833" y="20623"/>
                    <a:pt x="10877" y="20774"/>
                  </a:cubicBezTo>
                  <a:cubicBezTo>
                    <a:pt x="12011" y="20391"/>
                    <a:pt x="12876" y="19662"/>
                    <a:pt x="14027" y="19360"/>
                  </a:cubicBezTo>
                  <a:cubicBezTo>
                    <a:pt x="14859" y="19146"/>
                    <a:pt x="15939" y="19547"/>
                    <a:pt x="16789" y="19989"/>
                  </a:cubicBezTo>
                  <a:cubicBezTo>
                    <a:pt x="16638" y="19404"/>
                    <a:pt x="16543" y="18870"/>
                    <a:pt x="16631" y="18487"/>
                  </a:cubicBezTo>
                  <a:cubicBezTo>
                    <a:pt x="16905" y="17260"/>
                    <a:pt x="18286" y="18892"/>
                    <a:pt x="18749" y="19912"/>
                  </a:cubicBezTo>
                  <a:cubicBezTo>
                    <a:pt x="19208" y="20932"/>
                    <a:pt x="20682" y="21341"/>
                    <a:pt x="21141" y="20321"/>
                  </a:cubicBezTo>
                  <a:cubicBezTo>
                    <a:pt x="21600" y="19301"/>
                    <a:pt x="20406" y="18281"/>
                    <a:pt x="20129" y="17260"/>
                  </a:cubicBezTo>
                  <a:cubicBezTo>
                    <a:pt x="19990" y="16756"/>
                    <a:pt x="20354" y="15699"/>
                    <a:pt x="20755" y="14756"/>
                  </a:cubicBezTo>
                  <a:cubicBezTo>
                    <a:pt x="19953" y="13773"/>
                    <a:pt x="19130" y="12366"/>
                    <a:pt x="18840" y="12576"/>
                  </a:cubicBezTo>
                  <a:cubicBezTo>
                    <a:pt x="18426" y="12881"/>
                    <a:pt x="18426" y="8296"/>
                    <a:pt x="17872" y="8296"/>
                  </a:cubicBezTo>
                  <a:cubicBezTo>
                    <a:pt x="17321" y="8296"/>
                    <a:pt x="17321" y="7379"/>
                    <a:pt x="16769" y="7379"/>
                  </a:cubicBezTo>
                  <a:cubicBezTo>
                    <a:pt x="16215" y="7379"/>
                    <a:pt x="14145" y="7379"/>
                    <a:pt x="13593" y="8296"/>
                  </a:cubicBezTo>
                  <a:cubicBezTo>
                    <a:pt x="13043" y="9213"/>
                    <a:pt x="12350" y="6157"/>
                    <a:pt x="11662" y="6157"/>
                  </a:cubicBezTo>
                  <a:cubicBezTo>
                    <a:pt x="10970" y="6157"/>
                    <a:pt x="10141" y="4628"/>
                    <a:pt x="9729" y="3405"/>
                  </a:cubicBezTo>
                  <a:cubicBezTo>
                    <a:pt x="9313" y="2186"/>
                    <a:pt x="5862" y="4020"/>
                    <a:pt x="4894" y="2488"/>
                  </a:cubicBezTo>
                  <a:cubicBezTo>
                    <a:pt x="3929" y="964"/>
                    <a:pt x="2133" y="-259"/>
                    <a:pt x="1165" y="47"/>
                  </a:cubicBezTo>
                  <a:cubicBezTo>
                    <a:pt x="918" y="128"/>
                    <a:pt x="492" y="599"/>
                    <a:pt x="0" y="1251"/>
                  </a:cubicBezTo>
                  <a:cubicBezTo>
                    <a:pt x="1813" y="3582"/>
                    <a:pt x="4448" y="2975"/>
                    <a:pt x="4804" y="7180"/>
                  </a:cubicBezTo>
                  <a:cubicBezTo>
                    <a:pt x="5217" y="12068"/>
                    <a:pt x="6461" y="10130"/>
                    <a:pt x="5999" y="14307"/>
                  </a:cubicBezTo>
                  <a:cubicBezTo>
                    <a:pt x="5909" y="15132"/>
                    <a:pt x="5646" y="15927"/>
                    <a:pt x="5280" y="16664"/>
                  </a:cubicBezTo>
                  <a:cubicBezTo>
                    <a:pt x="6714" y="16903"/>
                    <a:pt x="8065" y="16914"/>
                    <a:pt x="8533" y="164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8" name="Shape 2279">
              <a:extLst>
                <a:ext uri="{FF2B5EF4-FFF2-40B4-BE49-F238E27FC236}">
                  <a16:creationId xmlns:a16="http://schemas.microsoft.com/office/drawing/2014/main" id="{53A246BC-C2BB-B64C-B4FA-1AB1413444F9}"/>
                </a:ext>
              </a:extLst>
            </p:cNvPr>
            <p:cNvSpPr/>
            <p:nvPr/>
          </p:nvSpPr>
          <p:spPr>
            <a:xfrm>
              <a:off x="8844595" y="3180079"/>
              <a:ext cx="846321" cy="331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261" extrusionOk="0">
                  <a:moveTo>
                    <a:pt x="1739" y="3664"/>
                  </a:moveTo>
                  <a:cubicBezTo>
                    <a:pt x="2146" y="3276"/>
                    <a:pt x="3064" y="3793"/>
                    <a:pt x="3286" y="3276"/>
                  </a:cubicBezTo>
                  <a:cubicBezTo>
                    <a:pt x="3506" y="2760"/>
                    <a:pt x="2708" y="2114"/>
                    <a:pt x="2419" y="1511"/>
                  </a:cubicBezTo>
                  <a:cubicBezTo>
                    <a:pt x="2251" y="1159"/>
                    <a:pt x="2192" y="507"/>
                    <a:pt x="2135" y="0"/>
                  </a:cubicBezTo>
                  <a:cubicBezTo>
                    <a:pt x="2000" y="230"/>
                    <a:pt x="1826" y="417"/>
                    <a:pt x="1671" y="219"/>
                  </a:cubicBezTo>
                  <a:cubicBezTo>
                    <a:pt x="1365" y="-168"/>
                    <a:pt x="626" y="92"/>
                    <a:pt x="498" y="219"/>
                  </a:cubicBezTo>
                  <a:cubicBezTo>
                    <a:pt x="371" y="349"/>
                    <a:pt x="600" y="1445"/>
                    <a:pt x="600" y="2156"/>
                  </a:cubicBezTo>
                  <a:cubicBezTo>
                    <a:pt x="600" y="2866"/>
                    <a:pt x="269" y="3060"/>
                    <a:pt x="269" y="3513"/>
                  </a:cubicBezTo>
                  <a:cubicBezTo>
                    <a:pt x="269" y="3861"/>
                    <a:pt x="148" y="4099"/>
                    <a:pt x="0" y="4510"/>
                  </a:cubicBezTo>
                  <a:cubicBezTo>
                    <a:pt x="224" y="4933"/>
                    <a:pt x="440" y="5341"/>
                    <a:pt x="668" y="5341"/>
                  </a:cubicBezTo>
                  <a:cubicBezTo>
                    <a:pt x="1145" y="5341"/>
                    <a:pt x="1331" y="4051"/>
                    <a:pt x="1739" y="3664"/>
                  </a:cubicBezTo>
                  <a:close/>
                  <a:moveTo>
                    <a:pt x="20881" y="14755"/>
                  </a:moveTo>
                  <a:cubicBezTo>
                    <a:pt x="20698" y="14643"/>
                    <a:pt x="20972" y="12115"/>
                    <a:pt x="20881" y="11653"/>
                  </a:cubicBezTo>
                  <a:cubicBezTo>
                    <a:pt x="20790" y="11194"/>
                    <a:pt x="20563" y="9242"/>
                    <a:pt x="20836" y="9242"/>
                  </a:cubicBezTo>
                  <a:cubicBezTo>
                    <a:pt x="21083" y="9242"/>
                    <a:pt x="20811" y="7830"/>
                    <a:pt x="21136" y="7746"/>
                  </a:cubicBezTo>
                  <a:cubicBezTo>
                    <a:pt x="21067" y="7253"/>
                    <a:pt x="20992" y="6809"/>
                    <a:pt x="20926" y="6675"/>
                  </a:cubicBezTo>
                  <a:cubicBezTo>
                    <a:pt x="20756" y="6333"/>
                    <a:pt x="20246" y="7021"/>
                    <a:pt x="20043" y="5730"/>
                  </a:cubicBezTo>
                  <a:cubicBezTo>
                    <a:pt x="19838" y="4438"/>
                    <a:pt x="20043" y="4266"/>
                    <a:pt x="19736" y="3233"/>
                  </a:cubicBezTo>
                  <a:cubicBezTo>
                    <a:pt x="19430" y="2201"/>
                    <a:pt x="19294" y="1168"/>
                    <a:pt x="18921" y="1596"/>
                  </a:cubicBezTo>
                  <a:cubicBezTo>
                    <a:pt x="18748" y="1794"/>
                    <a:pt x="18250" y="1791"/>
                    <a:pt x="17720" y="1688"/>
                  </a:cubicBezTo>
                  <a:cubicBezTo>
                    <a:pt x="17168" y="2962"/>
                    <a:pt x="15958" y="3836"/>
                    <a:pt x="15589" y="3491"/>
                  </a:cubicBezTo>
                  <a:cubicBezTo>
                    <a:pt x="15130" y="3062"/>
                    <a:pt x="14247" y="3622"/>
                    <a:pt x="13584" y="3622"/>
                  </a:cubicBezTo>
                  <a:cubicBezTo>
                    <a:pt x="12921" y="3622"/>
                    <a:pt x="12734" y="2414"/>
                    <a:pt x="12224" y="2502"/>
                  </a:cubicBezTo>
                  <a:cubicBezTo>
                    <a:pt x="11714" y="2587"/>
                    <a:pt x="11714" y="1340"/>
                    <a:pt x="11205" y="1340"/>
                  </a:cubicBezTo>
                  <a:cubicBezTo>
                    <a:pt x="10695" y="1340"/>
                    <a:pt x="11086" y="694"/>
                    <a:pt x="9488" y="177"/>
                  </a:cubicBezTo>
                  <a:cubicBezTo>
                    <a:pt x="7890" y="-339"/>
                    <a:pt x="6514" y="1769"/>
                    <a:pt x="6004" y="2887"/>
                  </a:cubicBezTo>
                  <a:cubicBezTo>
                    <a:pt x="5495" y="4007"/>
                    <a:pt x="3659" y="2931"/>
                    <a:pt x="3490" y="3233"/>
                  </a:cubicBezTo>
                  <a:cubicBezTo>
                    <a:pt x="3319" y="3533"/>
                    <a:pt x="3523" y="4866"/>
                    <a:pt x="2911" y="5470"/>
                  </a:cubicBezTo>
                  <a:cubicBezTo>
                    <a:pt x="2299" y="6073"/>
                    <a:pt x="957" y="5470"/>
                    <a:pt x="498" y="5988"/>
                  </a:cubicBezTo>
                  <a:cubicBezTo>
                    <a:pt x="39" y="6503"/>
                    <a:pt x="-130" y="8225"/>
                    <a:pt x="260" y="8139"/>
                  </a:cubicBezTo>
                  <a:cubicBezTo>
                    <a:pt x="651" y="8052"/>
                    <a:pt x="855" y="8527"/>
                    <a:pt x="737" y="8954"/>
                  </a:cubicBezTo>
                  <a:cubicBezTo>
                    <a:pt x="618" y="9385"/>
                    <a:pt x="1059" y="10591"/>
                    <a:pt x="838" y="11107"/>
                  </a:cubicBezTo>
                  <a:cubicBezTo>
                    <a:pt x="618" y="11625"/>
                    <a:pt x="600" y="12613"/>
                    <a:pt x="873" y="13130"/>
                  </a:cubicBezTo>
                  <a:cubicBezTo>
                    <a:pt x="1145" y="13646"/>
                    <a:pt x="1195" y="14595"/>
                    <a:pt x="873" y="14723"/>
                  </a:cubicBezTo>
                  <a:cubicBezTo>
                    <a:pt x="549" y="14852"/>
                    <a:pt x="1433" y="15798"/>
                    <a:pt x="1450" y="16229"/>
                  </a:cubicBezTo>
                  <a:cubicBezTo>
                    <a:pt x="1467" y="16659"/>
                    <a:pt x="2198" y="16874"/>
                    <a:pt x="2198" y="17391"/>
                  </a:cubicBezTo>
                  <a:cubicBezTo>
                    <a:pt x="2198" y="17905"/>
                    <a:pt x="2419" y="18080"/>
                    <a:pt x="2776" y="17823"/>
                  </a:cubicBezTo>
                  <a:cubicBezTo>
                    <a:pt x="3133" y="17563"/>
                    <a:pt x="3269" y="18811"/>
                    <a:pt x="3490" y="19673"/>
                  </a:cubicBezTo>
                  <a:cubicBezTo>
                    <a:pt x="3710" y="20531"/>
                    <a:pt x="4968" y="19929"/>
                    <a:pt x="4968" y="18984"/>
                  </a:cubicBezTo>
                  <a:cubicBezTo>
                    <a:pt x="4968" y="18038"/>
                    <a:pt x="5341" y="17776"/>
                    <a:pt x="5902" y="17905"/>
                  </a:cubicBezTo>
                  <a:cubicBezTo>
                    <a:pt x="6463" y="18035"/>
                    <a:pt x="7195" y="19971"/>
                    <a:pt x="7466" y="20230"/>
                  </a:cubicBezTo>
                  <a:cubicBezTo>
                    <a:pt x="7737" y="20488"/>
                    <a:pt x="8299" y="19715"/>
                    <a:pt x="8656" y="19715"/>
                  </a:cubicBezTo>
                  <a:cubicBezTo>
                    <a:pt x="9012" y="19715"/>
                    <a:pt x="9522" y="18294"/>
                    <a:pt x="9726" y="17993"/>
                  </a:cubicBezTo>
                  <a:cubicBezTo>
                    <a:pt x="9930" y="17692"/>
                    <a:pt x="10287" y="18984"/>
                    <a:pt x="10611" y="18551"/>
                  </a:cubicBezTo>
                  <a:cubicBezTo>
                    <a:pt x="10933" y="18122"/>
                    <a:pt x="11290" y="17647"/>
                    <a:pt x="11494" y="17951"/>
                  </a:cubicBezTo>
                  <a:cubicBezTo>
                    <a:pt x="11698" y="18251"/>
                    <a:pt x="11000" y="19584"/>
                    <a:pt x="11188" y="20275"/>
                  </a:cubicBezTo>
                  <a:cubicBezTo>
                    <a:pt x="11263" y="20553"/>
                    <a:pt x="11247" y="20900"/>
                    <a:pt x="11214" y="21261"/>
                  </a:cubicBezTo>
                  <a:cubicBezTo>
                    <a:pt x="11919" y="21017"/>
                    <a:pt x="11853" y="19778"/>
                    <a:pt x="11895" y="19242"/>
                  </a:cubicBezTo>
                  <a:cubicBezTo>
                    <a:pt x="11940" y="18668"/>
                    <a:pt x="12122" y="18094"/>
                    <a:pt x="12349" y="18551"/>
                  </a:cubicBezTo>
                  <a:cubicBezTo>
                    <a:pt x="12575" y="19012"/>
                    <a:pt x="12893" y="19125"/>
                    <a:pt x="13392" y="18551"/>
                  </a:cubicBezTo>
                  <a:cubicBezTo>
                    <a:pt x="13891" y="17977"/>
                    <a:pt x="13937" y="17632"/>
                    <a:pt x="14119" y="18207"/>
                  </a:cubicBezTo>
                  <a:cubicBezTo>
                    <a:pt x="14300" y="18778"/>
                    <a:pt x="14708" y="18322"/>
                    <a:pt x="15435" y="18322"/>
                  </a:cubicBezTo>
                  <a:cubicBezTo>
                    <a:pt x="16161" y="18322"/>
                    <a:pt x="16297" y="17058"/>
                    <a:pt x="16978" y="17171"/>
                  </a:cubicBezTo>
                  <a:cubicBezTo>
                    <a:pt x="17659" y="17286"/>
                    <a:pt x="18249" y="16712"/>
                    <a:pt x="18249" y="16712"/>
                  </a:cubicBezTo>
                  <a:lnTo>
                    <a:pt x="18680" y="17041"/>
                  </a:lnTo>
                  <a:cubicBezTo>
                    <a:pt x="18857" y="16630"/>
                    <a:pt x="18844" y="16166"/>
                    <a:pt x="19192" y="16054"/>
                  </a:cubicBezTo>
                  <a:cubicBezTo>
                    <a:pt x="19736" y="15886"/>
                    <a:pt x="19940" y="16918"/>
                    <a:pt x="20212" y="16572"/>
                  </a:cubicBezTo>
                  <a:cubicBezTo>
                    <a:pt x="20483" y="16229"/>
                    <a:pt x="21347" y="18574"/>
                    <a:pt x="21426" y="17058"/>
                  </a:cubicBezTo>
                  <a:cubicBezTo>
                    <a:pt x="21470" y="16712"/>
                    <a:pt x="21063" y="14872"/>
                    <a:pt x="20881" y="147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9" name="Shape 2280">
              <a:extLst>
                <a:ext uri="{FF2B5EF4-FFF2-40B4-BE49-F238E27FC236}">
                  <a16:creationId xmlns:a16="http://schemas.microsoft.com/office/drawing/2014/main" id="{350AACB4-F922-2841-A44D-469C77C5AB62}"/>
                </a:ext>
              </a:extLst>
            </p:cNvPr>
            <p:cNvSpPr/>
            <p:nvPr/>
          </p:nvSpPr>
          <p:spPr>
            <a:xfrm>
              <a:off x="11204809" y="3503055"/>
              <a:ext cx="104085" cy="99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7" h="21405" extrusionOk="0">
                  <a:moveTo>
                    <a:pt x="10307" y="8"/>
                  </a:moveTo>
                  <a:cubicBezTo>
                    <a:pt x="7080" y="-195"/>
                    <a:pt x="884" y="3238"/>
                    <a:pt x="0" y="6349"/>
                  </a:cubicBezTo>
                  <a:cubicBezTo>
                    <a:pt x="641" y="7104"/>
                    <a:pt x="1254" y="8031"/>
                    <a:pt x="1536" y="9094"/>
                  </a:cubicBezTo>
                  <a:cubicBezTo>
                    <a:pt x="2255" y="11788"/>
                    <a:pt x="4407" y="14096"/>
                    <a:pt x="6920" y="15632"/>
                  </a:cubicBezTo>
                  <a:cubicBezTo>
                    <a:pt x="8465" y="16581"/>
                    <a:pt x="8246" y="19134"/>
                    <a:pt x="7838" y="21405"/>
                  </a:cubicBezTo>
                  <a:cubicBezTo>
                    <a:pt x="9272" y="21348"/>
                    <a:pt x="10730" y="21228"/>
                    <a:pt x="11716" y="20978"/>
                  </a:cubicBezTo>
                  <a:cubicBezTo>
                    <a:pt x="14345" y="20332"/>
                    <a:pt x="19987" y="11683"/>
                    <a:pt x="20788" y="9308"/>
                  </a:cubicBezTo>
                  <a:cubicBezTo>
                    <a:pt x="21600" y="6927"/>
                    <a:pt x="13738" y="222"/>
                    <a:pt x="10307" y="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0" name="Shape 2281">
              <a:extLst>
                <a:ext uri="{FF2B5EF4-FFF2-40B4-BE49-F238E27FC236}">
                  <a16:creationId xmlns:a16="http://schemas.microsoft.com/office/drawing/2014/main" id="{E5A04F5C-F53C-5241-A87A-C1D12A371853}"/>
                </a:ext>
              </a:extLst>
            </p:cNvPr>
            <p:cNvSpPr/>
            <p:nvPr/>
          </p:nvSpPr>
          <p:spPr>
            <a:xfrm>
              <a:off x="13266892" y="3130390"/>
              <a:ext cx="311890" cy="29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9" extrusionOk="0">
                  <a:moveTo>
                    <a:pt x="20736" y="1068"/>
                  </a:moveTo>
                  <a:cubicBezTo>
                    <a:pt x="19521" y="1496"/>
                    <a:pt x="19117" y="0"/>
                    <a:pt x="18100" y="0"/>
                  </a:cubicBezTo>
                  <a:cubicBezTo>
                    <a:pt x="17087" y="0"/>
                    <a:pt x="17290" y="2561"/>
                    <a:pt x="16280" y="2561"/>
                  </a:cubicBezTo>
                  <a:cubicBezTo>
                    <a:pt x="15267" y="2561"/>
                    <a:pt x="15467" y="4052"/>
                    <a:pt x="14050" y="4263"/>
                  </a:cubicBezTo>
                  <a:cubicBezTo>
                    <a:pt x="12634" y="4477"/>
                    <a:pt x="12227" y="4477"/>
                    <a:pt x="12836" y="5545"/>
                  </a:cubicBezTo>
                  <a:cubicBezTo>
                    <a:pt x="13444" y="6610"/>
                    <a:pt x="12027" y="6184"/>
                    <a:pt x="10811" y="6184"/>
                  </a:cubicBezTo>
                  <a:cubicBezTo>
                    <a:pt x="9596" y="6184"/>
                    <a:pt x="9596" y="5333"/>
                    <a:pt x="8786" y="5333"/>
                  </a:cubicBezTo>
                  <a:cubicBezTo>
                    <a:pt x="7976" y="5333"/>
                    <a:pt x="7368" y="6824"/>
                    <a:pt x="6761" y="7675"/>
                  </a:cubicBezTo>
                  <a:cubicBezTo>
                    <a:pt x="6153" y="8531"/>
                    <a:pt x="2102" y="10448"/>
                    <a:pt x="887" y="11088"/>
                  </a:cubicBezTo>
                  <a:cubicBezTo>
                    <a:pt x="541" y="11269"/>
                    <a:pt x="250" y="11835"/>
                    <a:pt x="0" y="12542"/>
                  </a:cubicBezTo>
                  <a:cubicBezTo>
                    <a:pt x="1450" y="12668"/>
                    <a:pt x="2947" y="13543"/>
                    <a:pt x="3596" y="14406"/>
                  </a:cubicBezTo>
                  <a:cubicBezTo>
                    <a:pt x="4481" y="15583"/>
                    <a:pt x="2573" y="16902"/>
                    <a:pt x="1736" y="17978"/>
                  </a:cubicBezTo>
                  <a:cubicBezTo>
                    <a:pt x="899" y="19057"/>
                    <a:pt x="2248" y="19104"/>
                    <a:pt x="2294" y="19985"/>
                  </a:cubicBezTo>
                  <a:cubicBezTo>
                    <a:pt x="2342" y="20864"/>
                    <a:pt x="3458" y="21600"/>
                    <a:pt x="3878" y="20818"/>
                  </a:cubicBezTo>
                  <a:cubicBezTo>
                    <a:pt x="4295" y="20036"/>
                    <a:pt x="4990" y="20328"/>
                    <a:pt x="6294" y="20328"/>
                  </a:cubicBezTo>
                  <a:cubicBezTo>
                    <a:pt x="6674" y="20328"/>
                    <a:pt x="6886" y="20518"/>
                    <a:pt x="7035" y="20776"/>
                  </a:cubicBezTo>
                  <a:cubicBezTo>
                    <a:pt x="7760" y="20162"/>
                    <a:pt x="8603" y="19608"/>
                    <a:pt x="8887" y="19311"/>
                  </a:cubicBezTo>
                  <a:cubicBezTo>
                    <a:pt x="9384" y="18786"/>
                    <a:pt x="10624" y="18655"/>
                    <a:pt x="11742" y="18655"/>
                  </a:cubicBezTo>
                  <a:cubicBezTo>
                    <a:pt x="12431" y="18655"/>
                    <a:pt x="12893" y="18429"/>
                    <a:pt x="13402" y="17997"/>
                  </a:cubicBezTo>
                  <a:cubicBezTo>
                    <a:pt x="12219" y="16639"/>
                    <a:pt x="11061" y="15526"/>
                    <a:pt x="10614" y="15240"/>
                  </a:cubicBezTo>
                  <a:cubicBezTo>
                    <a:pt x="9547" y="14555"/>
                    <a:pt x="10196" y="12645"/>
                    <a:pt x="11498" y="12303"/>
                  </a:cubicBezTo>
                  <a:cubicBezTo>
                    <a:pt x="12802" y="11962"/>
                    <a:pt x="16006" y="9367"/>
                    <a:pt x="16984" y="8780"/>
                  </a:cubicBezTo>
                  <a:cubicBezTo>
                    <a:pt x="17961" y="8195"/>
                    <a:pt x="17310" y="6286"/>
                    <a:pt x="18100" y="4769"/>
                  </a:cubicBezTo>
                  <a:cubicBezTo>
                    <a:pt x="18510" y="3976"/>
                    <a:pt x="20054" y="2464"/>
                    <a:pt x="21600" y="1199"/>
                  </a:cubicBezTo>
                  <a:cubicBezTo>
                    <a:pt x="21269" y="1051"/>
                    <a:pt x="20965" y="985"/>
                    <a:pt x="20736" y="10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1" name="Shape 2282">
              <a:extLst>
                <a:ext uri="{FF2B5EF4-FFF2-40B4-BE49-F238E27FC236}">
                  <a16:creationId xmlns:a16="http://schemas.microsoft.com/office/drawing/2014/main" id="{22EF218E-9044-A54E-8486-1702971D2A6B}"/>
                </a:ext>
              </a:extLst>
            </p:cNvPr>
            <p:cNvSpPr/>
            <p:nvPr/>
          </p:nvSpPr>
          <p:spPr>
            <a:xfrm>
              <a:off x="11304187" y="3776343"/>
              <a:ext cx="342269" cy="194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0862" extrusionOk="0">
                  <a:moveTo>
                    <a:pt x="21235" y="13496"/>
                  </a:moveTo>
                  <a:cubicBezTo>
                    <a:pt x="21044" y="13470"/>
                    <a:pt x="20834" y="13457"/>
                    <a:pt x="20589" y="13470"/>
                  </a:cubicBezTo>
                  <a:cubicBezTo>
                    <a:pt x="18964" y="13579"/>
                    <a:pt x="17963" y="12172"/>
                    <a:pt x="16899" y="12279"/>
                  </a:cubicBezTo>
                  <a:cubicBezTo>
                    <a:pt x="15837" y="12386"/>
                    <a:pt x="12774" y="10333"/>
                    <a:pt x="11459" y="8496"/>
                  </a:cubicBezTo>
                  <a:cubicBezTo>
                    <a:pt x="10147" y="6660"/>
                    <a:pt x="6582" y="2767"/>
                    <a:pt x="5706" y="1254"/>
                  </a:cubicBezTo>
                  <a:cubicBezTo>
                    <a:pt x="4830" y="-260"/>
                    <a:pt x="3579" y="-260"/>
                    <a:pt x="3454" y="498"/>
                  </a:cubicBezTo>
                  <a:cubicBezTo>
                    <a:pt x="3340" y="1194"/>
                    <a:pt x="2696" y="1251"/>
                    <a:pt x="1726" y="1423"/>
                  </a:cubicBezTo>
                  <a:cubicBezTo>
                    <a:pt x="1478" y="2173"/>
                    <a:pt x="445" y="3189"/>
                    <a:pt x="445" y="4205"/>
                  </a:cubicBezTo>
                  <a:cubicBezTo>
                    <a:pt x="445" y="5362"/>
                    <a:pt x="0" y="6904"/>
                    <a:pt x="0" y="7866"/>
                  </a:cubicBezTo>
                  <a:cubicBezTo>
                    <a:pt x="0" y="8827"/>
                    <a:pt x="1112" y="9015"/>
                    <a:pt x="1447" y="9786"/>
                  </a:cubicBezTo>
                  <a:cubicBezTo>
                    <a:pt x="1781" y="10557"/>
                    <a:pt x="3561" y="10943"/>
                    <a:pt x="3673" y="11711"/>
                  </a:cubicBezTo>
                  <a:cubicBezTo>
                    <a:pt x="3784" y="12482"/>
                    <a:pt x="5008" y="13446"/>
                    <a:pt x="5787" y="13639"/>
                  </a:cubicBezTo>
                  <a:cubicBezTo>
                    <a:pt x="6568" y="13832"/>
                    <a:pt x="7680" y="15371"/>
                    <a:pt x="8128" y="15945"/>
                  </a:cubicBezTo>
                  <a:cubicBezTo>
                    <a:pt x="8571" y="16523"/>
                    <a:pt x="10242" y="15179"/>
                    <a:pt x="10798" y="15179"/>
                  </a:cubicBezTo>
                  <a:cubicBezTo>
                    <a:pt x="11356" y="15179"/>
                    <a:pt x="12248" y="16906"/>
                    <a:pt x="12358" y="17870"/>
                  </a:cubicBezTo>
                  <a:cubicBezTo>
                    <a:pt x="12470" y="18834"/>
                    <a:pt x="15364" y="19412"/>
                    <a:pt x="16031" y="20376"/>
                  </a:cubicBezTo>
                  <a:cubicBezTo>
                    <a:pt x="16700" y="21340"/>
                    <a:pt x="20263" y="20759"/>
                    <a:pt x="20932" y="19605"/>
                  </a:cubicBezTo>
                  <a:cubicBezTo>
                    <a:pt x="21600" y="18448"/>
                    <a:pt x="21044" y="16330"/>
                    <a:pt x="21044" y="14600"/>
                  </a:cubicBezTo>
                  <a:cubicBezTo>
                    <a:pt x="21044" y="14025"/>
                    <a:pt x="21121" y="13712"/>
                    <a:pt x="21235" y="1349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2" name="Shape 2283">
              <a:extLst>
                <a:ext uri="{FF2B5EF4-FFF2-40B4-BE49-F238E27FC236}">
                  <a16:creationId xmlns:a16="http://schemas.microsoft.com/office/drawing/2014/main" id="{E33E593C-8309-FC4C-AA17-9B022E6DE386}"/>
                </a:ext>
              </a:extLst>
            </p:cNvPr>
            <p:cNvSpPr/>
            <p:nvPr/>
          </p:nvSpPr>
          <p:spPr>
            <a:xfrm>
              <a:off x="11801074" y="3900565"/>
              <a:ext cx="388194" cy="84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17461" y="19507"/>
                  </a:moveTo>
                  <a:cubicBezTo>
                    <a:pt x="17461" y="19057"/>
                    <a:pt x="16663" y="19011"/>
                    <a:pt x="16663" y="18650"/>
                  </a:cubicBezTo>
                  <a:cubicBezTo>
                    <a:pt x="16663" y="18289"/>
                    <a:pt x="16663" y="17657"/>
                    <a:pt x="15665" y="17252"/>
                  </a:cubicBezTo>
                  <a:cubicBezTo>
                    <a:pt x="14666" y="16845"/>
                    <a:pt x="14168" y="16258"/>
                    <a:pt x="14768" y="16033"/>
                  </a:cubicBezTo>
                  <a:cubicBezTo>
                    <a:pt x="15367" y="15808"/>
                    <a:pt x="14866" y="15175"/>
                    <a:pt x="15166" y="15220"/>
                  </a:cubicBezTo>
                  <a:cubicBezTo>
                    <a:pt x="15466" y="15266"/>
                    <a:pt x="15865" y="14814"/>
                    <a:pt x="15266" y="14679"/>
                  </a:cubicBezTo>
                  <a:cubicBezTo>
                    <a:pt x="14666" y="14544"/>
                    <a:pt x="15266" y="14003"/>
                    <a:pt x="14768" y="13912"/>
                  </a:cubicBezTo>
                  <a:cubicBezTo>
                    <a:pt x="14268" y="13822"/>
                    <a:pt x="12874" y="13100"/>
                    <a:pt x="12874" y="12875"/>
                  </a:cubicBezTo>
                  <a:cubicBezTo>
                    <a:pt x="12874" y="12649"/>
                    <a:pt x="13273" y="11384"/>
                    <a:pt x="13370" y="11070"/>
                  </a:cubicBezTo>
                  <a:cubicBezTo>
                    <a:pt x="13470" y="10753"/>
                    <a:pt x="14468" y="10708"/>
                    <a:pt x="14768" y="10708"/>
                  </a:cubicBezTo>
                  <a:cubicBezTo>
                    <a:pt x="15067" y="10708"/>
                    <a:pt x="16265" y="10753"/>
                    <a:pt x="16663" y="10437"/>
                  </a:cubicBezTo>
                  <a:cubicBezTo>
                    <a:pt x="17064" y="10122"/>
                    <a:pt x="18757" y="10077"/>
                    <a:pt x="18957" y="9851"/>
                  </a:cubicBezTo>
                  <a:cubicBezTo>
                    <a:pt x="19156" y="9626"/>
                    <a:pt x="20254" y="9626"/>
                    <a:pt x="20254" y="9355"/>
                  </a:cubicBezTo>
                  <a:cubicBezTo>
                    <a:pt x="20254" y="9084"/>
                    <a:pt x="21549" y="8407"/>
                    <a:pt x="21549" y="8407"/>
                  </a:cubicBezTo>
                  <a:cubicBezTo>
                    <a:pt x="21569" y="8405"/>
                    <a:pt x="21581" y="8410"/>
                    <a:pt x="21600" y="8410"/>
                  </a:cubicBezTo>
                  <a:cubicBezTo>
                    <a:pt x="21450" y="8289"/>
                    <a:pt x="21122" y="8398"/>
                    <a:pt x="20462" y="8517"/>
                  </a:cubicBezTo>
                  <a:cubicBezTo>
                    <a:pt x="19344" y="8719"/>
                    <a:pt x="18784" y="8441"/>
                    <a:pt x="18896" y="8137"/>
                  </a:cubicBezTo>
                  <a:cubicBezTo>
                    <a:pt x="19007" y="7833"/>
                    <a:pt x="18110" y="7833"/>
                    <a:pt x="17495" y="7833"/>
                  </a:cubicBezTo>
                  <a:cubicBezTo>
                    <a:pt x="16878" y="7833"/>
                    <a:pt x="17271" y="7377"/>
                    <a:pt x="17495" y="7072"/>
                  </a:cubicBezTo>
                  <a:cubicBezTo>
                    <a:pt x="17720" y="6768"/>
                    <a:pt x="17271" y="6591"/>
                    <a:pt x="16543" y="6565"/>
                  </a:cubicBezTo>
                  <a:cubicBezTo>
                    <a:pt x="15814" y="6540"/>
                    <a:pt x="15478" y="5831"/>
                    <a:pt x="15757" y="5627"/>
                  </a:cubicBezTo>
                  <a:cubicBezTo>
                    <a:pt x="16038" y="5425"/>
                    <a:pt x="14247" y="5248"/>
                    <a:pt x="13461" y="5425"/>
                  </a:cubicBezTo>
                  <a:cubicBezTo>
                    <a:pt x="12676" y="5602"/>
                    <a:pt x="13238" y="5121"/>
                    <a:pt x="13014" y="4867"/>
                  </a:cubicBezTo>
                  <a:cubicBezTo>
                    <a:pt x="12789" y="4614"/>
                    <a:pt x="14021" y="3752"/>
                    <a:pt x="15086" y="3270"/>
                  </a:cubicBezTo>
                  <a:cubicBezTo>
                    <a:pt x="16150" y="2789"/>
                    <a:pt x="15702" y="2155"/>
                    <a:pt x="15702" y="1597"/>
                  </a:cubicBezTo>
                  <a:cubicBezTo>
                    <a:pt x="15702" y="1040"/>
                    <a:pt x="15198" y="1040"/>
                    <a:pt x="14696" y="1040"/>
                  </a:cubicBezTo>
                  <a:cubicBezTo>
                    <a:pt x="14190" y="1040"/>
                    <a:pt x="14133" y="711"/>
                    <a:pt x="14133" y="406"/>
                  </a:cubicBezTo>
                  <a:cubicBezTo>
                    <a:pt x="14133" y="102"/>
                    <a:pt x="13069" y="-125"/>
                    <a:pt x="12454" y="77"/>
                  </a:cubicBezTo>
                  <a:cubicBezTo>
                    <a:pt x="12367" y="106"/>
                    <a:pt x="12216" y="144"/>
                    <a:pt x="12029" y="190"/>
                  </a:cubicBezTo>
                  <a:cubicBezTo>
                    <a:pt x="12053" y="193"/>
                    <a:pt x="12076" y="194"/>
                    <a:pt x="12076" y="194"/>
                  </a:cubicBezTo>
                  <a:cubicBezTo>
                    <a:pt x="12076" y="194"/>
                    <a:pt x="11876" y="646"/>
                    <a:pt x="11476" y="737"/>
                  </a:cubicBezTo>
                  <a:cubicBezTo>
                    <a:pt x="11077" y="827"/>
                    <a:pt x="11077" y="1097"/>
                    <a:pt x="11676" y="1503"/>
                  </a:cubicBezTo>
                  <a:cubicBezTo>
                    <a:pt x="12273" y="1909"/>
                    <a:pt x="10778" y="1728"/>
                    <a:pt x="10579" y="1503"/>
                  </a:cubicBezTo>
                  <a:cubicBezTo>
                    <a:pt x="10379" y="1277"/>
                    <a:pt x="9181" y="1639"/>
                    <a:pt x="8485" y="1909"/>
                  </a:cubicBezTo>
                  <a:cubicBezTo>
                    <a:pt x="7785" y="2180"/>
                    <a:pt x="6789" y="2316"/>
                    <a:pt x="6789" y="2812"/>
                  </a:cubicBezTo>
                  <a:cubicBezTo>
                    <a:pt x="6789" y="3308"/>
                    <a:pt x="5891" y="3804"/>
                    <a:pt x="6090" y="4210"/>
                  </a:cubicBezTo>
                  <a:cubicBezTo>
                    <a:pt x="6290" y="4615"/>
                    <a:pt x="5094" y="5384"/>
                    <a:pt x="5193" y="5610"/>
                  </a:cubicBezTo>
                  <a:cubicBezTo>
                    <a:pt x="5293" y="5835"/>
                    <a:pt x="3498" y="5565"/>
                    <a:pt x="3198" y="5565"/>
                  </a:cubicBezTo>
                  <a:cubicBezTo>
                    <a:pt x="2900" y="5565"/>
                    <a:pt x="3098" y="6422"/>
                    <a:pt x="2700" y="6692"/>
                  </a:cubicBezTo>
                  <a:cubicBezTo>
                    <a:pt x="2299" y="6963"/>
                    <a:pt x="2599" y="7910"/>
                    <a:pt x="2001" y="7910"/>
                  </a:cubicBezTo>
                  <a:cubicBezTo>
                    <a:pt x="1404" y="7910"/>
                    <a:pt x="904" y="8768"/>
                    <a:pt x="904" y="8768"/>
                  </a:cubicBezTo>
                  <a:cubicBezTo>
                    <a:pt x="904" y="8768"/>
                    <a:pt x="417" y="8917"/>
                    <a:pt x="0" y="9102"/>
                  </a:cubicBezTo>
                  <a:cubicBezTo>
                    <a:pt x="489" y="9554"/>
                    <a:pt x="1381" y="10049"/>
                    <a:pt x="2371" y="10232"/>
                  </a:cubicBezTo>
                  <a:cubicBezTo>
                    <a:pt x="3826" y="10503"/>
                    <a:pt x="4798" y="11837"/>
                    <a:pt x="5246" y="12547"/>
                  </a:cubicBezTo>
                  <a:cubicBezTo>
                    <a:pt x="5694" y="13257"/>
                    <a:pt x="5396" y="13984"/>
                    <a:pt x="4873" y="14389"/>
                  </a:cubicBezTo>
                  <a:cubicBezTo>
                    <a:pt x="4350" y="14795"/>
                    <a:pt x="5058" y="14811"/>
                    <a:pt x="5917" y="15014"/>
                  </a:cubicBezTo>
                  <a:cubicBezTo>
                    <a:pt x="6777" y="15217"/>
                    <a:pt x="7749" y="15284"/>
                    <a:pt x="8382" y="14879"/>
                  </a:cubicBezTo>
                  <a:cubicBezTo>
                    <a:pt x="9019" y="14473"/>
                    <a:pt x="10325" y="14186"/>
                    <a:pt x="10512" y="13730"/>
                  </a:cubicBezTo>
                  <a:cubicBezTo>
                    <a:pt x="10699" y="13274"/>
                    <a:pt x="11297" y="13949"/>
                    <a:pt x="11819" y="14186"/>
                  </a:cubicBezTo>
                  <a:cubicBezTo>
                    <a:pt x="12343" y="14423"/>
                    <a:pt x="12716" y="14879"/>
                    <a:pt x="12828" y="15453"/>
                  </a:cubicBezTo>
                  <a:cubicBezTo>
                    <a:pt x="12940" y="16028"/>
                    <a:pt x="13052" y="17464"/>
                    <a:pt x="14133" y="17920"/>
                  </a:cubicBezTo>
                  <a:cubicBezTo>
                    <a:pt x="15217" y="18376"/>
                    <a:pt x="15405" y="19373"/>
                    <a:pt x="15104" y="19728"/>
                  </a:cubicBezTo>
                  <a:cubicBezTo>
                    <a:pt x="14808" y="20083"/>
                    <a:pt x="15665" y="20691"/>
                    <a:pt x="15440" y="21080"/>
                  </a:cubicBezTo>
                  <a:cubicBezTo>
                    <a:pt x="15397" y="21157"/>
                    <a:pt x="15348" y="21268"/>
                    <a:pt x="15294" y="21391"/>
                  </a:cubicBezTo>
                  <a:cubicBezTo>
                    <a:pt x="16269" y="21475"/>
                    <a:pt x="17461" y="19507"/>
                    <a:pt x="17461" y="1950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3" name="Shape 2284">
              <a:extLst>
                <a:ext uri="{FF2B5EF4-FFF2-40B4-BE49-F238E27FC236}">
                  <a16:creationId xmlns:a16="http://schemas.microsoft.com/office/drawing/2014/main" id="{5818FAE8-7C87-2C4B-B781-AB08D761FDA4}"/>
                </a:ext>
              </a:extLst>
            </p:cNvPr>
            <p:cNvSpPr/>
            <p:nvPr/>
          </p:nvSpPr>
          <p:spPr>
            <a:xfrm>
              <a:off x="11701697" y="3900565"/>
              <a:ext cx="132275" cy="73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7" h="19250" extrusionOk="0">
                  <a:moveTo>
                    <a:pt x="20791" y="6302"/>
                  </a:moveTo>
                  <a:cubicBezTo>
                    <a:pt x="16537" y="-169"/>
                    <a:pt x="15380" y="5049"/>
                    <a:pt x="12543" y="2576"/>
                  </a:cubicBezTo>
                  <a:cubicBezTo>
                    <a:pt x="9530" y="-49"/>
                    <a:pt x="8110" y="-833"/>
                    <a:pt x="6678" y="995"/>
                  </a:cubicBezTo>
                  <a:cubicBezTo>
                    <a:pt x="5250" y="2836"/>
                    <a:pt x="3032" y="2576"/>
                    <a:pt x="1607" y="8345"/>
                  </a:cubicBezTo>
                  <a:cubicBezTo>
                    <a:pt x="1142" y="10242"/>
                    <a:pt x="561" y="12013"/>
                    <a:pt x="0" y="13348"/>
                  </a:cubicBezTo>
                  <a:cubicBezTo>
                    <a:pt x="493" y="15106"/>
                    <a:pt x="1245" y="16339"/>
                    <a:pt x="1852" y="16086"/>
                  </a:cubicBezTo>
                  <a:cubicBezTo>
                    <a:pt x="2982" y="15625"/>
                    <a:pt x="4391" y="18895"/>
                    <a:pt x="6644" y="17959"/>
                  </a:cubicBezTo>
                  <a:cubicBezTo>
                    <a:pt x="8900" y="17023"/>
                    <a:pt x="10313" y="20299"/>
                    <a:pt x="13421" y="18895"/>
                  </a:cubicBezTo>
                  <a:cubicBezTo>
                    <a:pt x="16518" y="17491"/>
                    <a:pt x="19343" y="20767"/>
                    <a:pt x="20466" y="17491"/>
                  </a:cubicBezTo>
                  <a:cubicBezTo>
                    <a:pt x="21600" y="14221"/>
                    <a:pt x="19622" y="7219"/>
                    <a:pt x="19622" y="7219"/>
                  </a:cubicBezTo>
                  <a:cubicBezTo>
                    <a:pt x="19622" y="7219"/>
                    <a:pt x="20141" y="6789"/>
                    <a:pt x="20791" y="63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4" name="Shape 2285">
              <a:extLst>
                <a:ext uri="{FF2B5EF4-FFF2-40B4-BE49-F238E27FC236}">
                  <a16:creationId xmlns:a16="http://schemas.microsoft.com/office/drawing/2014/main" id="{4FBEDDBE-BD40-7B4B-8670-26D13AB6E427}"/>
                </a:ext>
              </a:extLst>
            </p:cNvPr>
            <p:cNvSpPr/>
            <p:nvPr/>
          </p:nvSpPr>
          <p:spPr>
            <a:xfrm>
              <a:off x="12273117" y="4149009"/>
              <a:ext cx="328096" cy="689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320" extrusionOk="0">
                  <a:moveTo>
                    <a:pt x="15958" y="2529"/>
                  </a:moveTo>
                  <a:cubicBezTo>
                    <a:pt x="15149" y="2473"/>
                    <a:pt x="13064" y="1753"/>
                    <a:pt x="13064" y="1475"/>
                  </a:cubicBezTo>
                  <a:cubicBezTo>
                    <a:pt x="13064" y="1198"/>
                    <a:pt x="14108" y="754"/>
                    <a:pt x="12254" y="643"/>
                  </a:cubicBezTo>
                  <a:cubicBezTo>
                    <a:pt x="10406" y="532"/>
                    <a:pt x="10173" y="199"/>
                    <a:pt x="9826" y="33"/>
                  </a:cubicBezTo>
                  <a:cubicBezTo>
                    <a:pt x="9479" y="-133"/>
                    <a:pt x="7972" y="365"/>
                    <a:pt x="7511" y="754"/>
                  </a:cubicBezTo>
                  <a:cubicBezTo>
                    <a:pt x="7051" y="1142"/>
                    <a:pt x="6587" y="643"/>
                    <a:pt x="5544" y="921"/>
                  </a:cubicBezTo>
                  <a:cubicBezTo>
                    <a:pt x="4502" y="1198"/>
                    <a:pt x="3462" y="532"/>
                    <a:pt x="3000" y="921"/>
                  </a:cubicBezTo>
                  <a:cubicBezTo>
                    <a:pt x="2536" y="1309"/>
                    <a:pt x="1378" y="699"/>
                    <a:pt x="799" y="1031"/>
                  </a:cubicBezTo>
                  <a:cubicBezTo>
                    <a:pt x="580" y="1158"/>
                    <a:pt x="290" y="1259"/>
                    <a:pt x="0" y="1329"/>
                  </a:cubicBezTo>
                  <a:cubicBezTo>
                    <a:pt x="508" y="1601"/>
                    <a:pt x="1059" y="1864"/>
                    <a:pt x="1059" y="2070"/>
                  </a:cubicBezTo>
                  <a:cubicBezTo>
                    <a:pt x="1059" y="2426"/>
                    <a:pt x="2544" y="2693"/>
                    <a:pt x="2544" y="3138"/>
                  </a:cubicBezTo>
                  <a:cubicBezTo>
                    <a:pt x="2544" y="3583"/>
                    <a:pt x="4400" y="3940"/>
                    <a:pt x="4958" y="3761"/>
                  </a:cubicBezTo>
                  <a:cubicBezTo>
                    <a:pt x="5516" y="3583"/>
                    <a:pt x="6817" y="3404"/>
                    <a:pt x="7001" y="4027"/>
                  </a:cubicBezTo>
                  <a:cubicBezTo>
                    <a:pt x="7185" y="4651"/>
                    <a:pt x="7931" y="4651"/>
                    <a:pt x="7931" y="5095"/>
                  </a:cubicBezTo>
                  <a:cubicBezTo>
                    <a:pt x="7931" y="5540"/>
                    <a:pt x="6072" y="5274"/>
                    <a:pt x="5702" y="5718"/>
                  </a:cubicBezTo>
                  <a:cubicBezTo>
                    <a:pt x="5329" y="6163"/>
                    <a:pt x="8857" y="6696"/>
                    <a:pt x="8857" y="7052"/>
                  </a:cubicBezTo>
                  <a:cubicBezTo>
                    <a:pt x="8857" y="7408"/>
                    <a:pt x="9971" y="7853"/>
                    <a:pt x="10342" y="8297"/>
                  </a:cubicBezTo>
                  <a:cubicBezTo>
                    <a:pt x="10715" y="8742"/>
                    <a:pt x="12386" y="9277"/>
                    <a:pt x="12754" y="9810"/>
                  </a:cubicBezTo>
                  <a:cubicBezTo>
                    <a:pt x="13127" y="10344"/>
                    <a:pt x="14614" y="10611"/>
                    <a:pt x="15171" y="10877"/>
                  </a:cubicBezTo>
                  <a:cubicBezTo>
                    <a:pt x="15726" y="11145"/>
                    <a:pt x="15911" y="11768"/>
                    <a:pt x="15726" y="12301"/>
                  </a:cubicBezTo>
                  <a:cubicBezTo>
                    <a:pt x="15542" y="12834"/>
                    <a:pt x="15539" y="13813"/>
                    <a:pt x="16655" y="14614"/>
                  </a:cubicBezTo>
                  <a:cubicBezTo>
                    <a:pt x="17768" y="15416"/>
                    <a:pt x="15354" y="15770"/>
                    <a:pt x="14614" y="16215"/>
                  </a:cubicBezTo>
                  <a:cubicBezTo>
                    <a:pt x="13871" y="16660"/>
                    <a:pt x="14241" y="17283"/>
                    <a:pt x="12013" y="17016"/>
                  </a:cubicBezTo>
                  <a:cubicBezTo>
                    <a:pt x="9786" y="16749"/>
                    <a:pt x="12386" y="17906"/>
                    <a:pt x="12013" y="18262"/>
                  </a:cubicBezTo>
                  <a:cubicBezTo>
                    <a:pt x="11642" y="18618"/>
                    <a:pt x="8672" y="17906"/>
                    <a:pt x="8672" y="18262"/>
                  </a:cubicBezTo>
                  <a:cubicBezTo>
                    <a:pt x="8672" y="18476"/>
                    <a:pt x="7668" y="18753"/>
                    <a:pt x="6867" y="18941"/>
                  </a:cubicBezTo>
                  <a:cubicBezTo>
                    <a:pt x="7185" y="19141"/>
                    <a:pt x="7637" y="19253"/>
                    <a:pt x="8164" y="19411"/>
                  </a:cubicBezTo>
                  <a:cubicBezTo>
                    <a:pt x="8860" y="19618"/>
                    <a:pt x="7300" y="19972"/>
                    <a:pt x="7342" y="20635"/>
                  </a:cubicBezTo>
                  <a:cubicBezTo>
                    <a:pt x="7384" y="21301"/>
                    <a:pt x="8426" y="21467"/>
                    <a:pt x="8815" y="21196"/>
                  </a:cubicBezTo>
                  <a:cubicBezTo>
                    <a:pt x="9205" y="20927"/>
                    <a:pt x="10809" y="20325"/>
                    <a:pt x="11459" y="20221"/>
                  </a:cubicBezTo>
                  <a:cubicBezTo>
                    <a:pt x="12109" y="20117"/>
                    <a:pt x="11459" y="19661"/>
                    <a:pt x="12151" y="19680"/>
                  </a:cubicBezTo>
                  <a:cubicBezTo>
                    <a:pt x="12845" y="19701"/>
                    <a:pt x="12627" y="19203"/>
                    <a:pt x="12933" y="18934"/>
                  </a:cubicBezTo>
                  <a:cubicBezTo>
                    <a:pt x="13237" y="18663"/>
                    <a:pt x="13711" y="18766"/>
                    <a:pt x="14753" y="18788"/>
                  </a:cubicBezTo>
                  <a:cubicBezTo>
                    <a:pt x="15793" y="18809"/>
                    <a:pt x="17264" y="18330"/>
                    <a:pt x="18738" y="17874"/>
                  </a:cubicBezTo>
                  <a:cubicBezTo>
                    <a:pt x="20211" y="17417"/>
                    <a:pt x="20471" y="17314"/>
                    <a:pt x="21033" y="16005"/>
                  </a:cubicBezTo>
                  <a:cubicBezTo>
                    <a:pt x="21600" y="14698"/>
                    <a:pt x="20383" y="13140"/>
                    <a:pt x="20342" y="12745"/>
                  </a:cubicBezTo>
                  <a:cubicBezTo>
                    <a:pt x="20300" y="12351"/>
                    <a:pt x="18304" y="10524"/>
                    <a:pt x="17568" y="10544"/>
                  </a:cubicBezTo>
                  <a:cubicBezTo>
                    <a:pt x="16832" y="10566"/>
                    <a:pt x="13453" y="8904"/>
                    <a:pt x="12845" y="8634"/>
                  </a:cubicBezTo>
                  <a:cubicBezTo>
                    <a:pt x="12239" y="8364"/>
                    <a:pt x="12411" y="7908"/>
                    <a:pt x="11545" y="7553"/>
                  </a:cubicBezTo>
                  <a:cubicBezTo>
                    <a:pt x="10679" y="7202"/>
                    <a:pt x="10592" y="6287"/>
                    <a:pt x="10809" y="5644"/>
                  </a:cubicBezTo>
                  <a:cubicBezTo>
                    <a:pt x="11028" y="5000"/>
                    <a:pt x="12933" y="4855"/>
                    <a:pt x="12889" y="4418"/>
                  </a:cubicBezTo>
                  <a:cubicBezTo>
                    <a:pt x="12848" y="3982"/>
                    <a:pt x="13060" y="3609"/>
                    <a:pt x="14014" y="3589"/>
                  </a:cubicBezTo>
                  <a:cubicBezTo>
                    <a:pt x="14969" y="3567"/>
                    <a:pt x="15878" y="3193"/>
                    <a:pt x="16312" y="2861"/>
                  </a:cubicBezTo>
                  <a:cubicBezTo>
                    <a:pt x="16373" y="2812"/>
                    <a:pt x="16462" y="2782"/>
                    <a:pt x="16561" y="2759"/>
                  </a:cubicBezTo>
                  <a:cubicBezTo>
                    <a:pt x="16318" y="2625"/>
                    <a:pt x="16108" y="2539"/>
                    <a:pt x="15958" y="25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5" name="Shape 2286">
              <a:extLst>
                <a:ext uri="{FF2B5EF4-FFF2-40B4-BE49-F238E27FC236}">
                  <a16:creationId xmlns:a16="http://schemas.microsoft.com/office/drawing/2014/main" id="{B4636EA7-AAF3-294A-B723-04698EFA79A9}"/>
                </a:ext>
              </a:extLst>
            </p:cNvPr>
            <p:cNvSpPr/>
            <p:nvPr/>
          </p:nvSpPr>
          <p:spPr>
            <a:xfrm>
              <a:off x="12273117" y="4571363"/>
              <a:ext cx="253451" cy="19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5" h="21454" extrusionOk="0">
                  <a:moveTo>
                    <a:pt x="9793" y="19055"/>
                  </a:moveTo>
                  <a:cubicBezTo>
                    <a:pt x="9793" y="17798"/>
                    <a:pt x="13387" y="20314"/>
                    <a:pt x="13838" y="19055"/>
                  </a:cubicBezTo>
                  <a:cubicBezTo>
                    <a:pt x="14290" y="17798"/>
                    <a:pt x="11141" y="13712"/>
                    <a:pt x="13838" y="14656"/>
                  </a:cubicBezTo>
                  <a:cubicBezTo>
                    <a:pt x="16534" y="15597"/>
                    <a:pt x="16087" y="13399"/>
                    <a:pt x="16986" y="11827"/>
                  </a:cubicBezTo>
                  <a:cubicBezTo>
                    <a:pt x="17882" y="10255"/>
                    <a:pt x="20804" y="9004"/>
                    <a:pt x="19454" y="6172"/>
                  </a:cubicBezTo>
                  <a:cubicBezTo>
                    <a:pt x="18500" y="4165"/>
                    <a:pt x="18227" y="1853"/>
                    <a:pt x="18227" y="0"/>
                  </a:cubicBezTo>
                  <a:cubicBezTo>
                    <a:pt x="17357" y="960"/>
                    <a:pt x="16303" y="1034"/>
                    <a:pt x="15710" y="702"/>
                  </a:cubicBezTo>
                  <a:cubicBezTo>
                    <a:pt x="14951" y="276"/>
                    <a:pt x="13287" y="66"/>
                    <a:pt x="13287" y="1760"/>
                  </a:cubicBezTo>
                  <a:cubicBezTo>
                    <a:pt x="13287" y="3452"/>
                    <a:pt x="12077" y="3873"/>
                    <a:pt x="12227" y="3030"/>
                  </a:cubicBezTo>
                  <a:cubicBezTo>
                    <a:pt x="12379" y="2184"/>
                    <a:pt x="11017" y="2394"/>
                    <a:pt x="10259" y="1124"/>
                  </a:cubicBezTo>
                  <a:cubicBezTo>
                    <a:pt x="9501" y="-146"/>
                    <a:pt x="6776" y="1548"/>
                    <a:pt x="5413" y="915"/>
                  </a:cubicBezTo>
                  <a:cubicBezTo>
                    <a:pt x="4050" y="276"/>
                    <a:pt x="1932" y="1970"/>
                    <a:pt x="571" y="4303"/>
                  </a:cubicBezTo>
                  <a:cubicBezTo>
                    <a:pt x="-796" y="6631"/>
                    <a:pt x="719" y="6631"/>
                    <a:pt x="719" y="8746"/>
                  </a:cubicBezTo>
                  <a:cubicBezTo>
                    <a:pt x="719" y="10867"/>
                    <a:pt x="1631" y="10867"/>
                    <a:pt x="1176" y="12556"/>
                  </a:cubicBezTo>
                  <a:cubicBezTo>
                    <a:pt x="1162" y="12599"/>
                    <a:pt x="1153" y="12660"/>
                    <a:pt x="1142" y="12707"/>
                  </a:cubicBezTo>
                  <a:cubicBezTo>
                    <a:pt x="2478" y="13527"/>
                    <a:pt x="1951" y="15860"/>
                    <a:pt x="2099" y="17172"/>
                  </a:cubicBezTo>
                  <a:cubicBezTo>
                    <a:pt x="2256" y="18564"/>
                    <a:pt x="3570" y="17755"/>
                    <a:pt x="4302" y="17684"/>
                  </a:cubicBezTo>
                  <a:cubicBezTo>
                    <a:pt x="5038" y="17612"/>
                    <a:pt x="3830" y="19296"/>
                    <a:pt x="4458" y="20325"/>
                  </a:cubicBezTo>
                  <a:cubicBezTo>
                    <a:pt x="5091" y="21353"/>
                    <a:pt x="6924" y="19447"/>
                    <a:pt x="7292" y="20693"/>
                  </a:cubicBezTo>
                  <a:cubicBezTo>
                    <a:pt x="7381" y="20987"/>
                    <a:pt x="7489" y="21234"/>
                    <a:pt x="7609" y="21454"/>
                  </a:cubicBezTo>
                  <a:cubicBezTo>
                    <a:pt x="8579" y="20791"/>
                    <a:pt x="9793" y="19810"/>
                    <a:pt x="9793" y="190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6" name="Shape 2287">
              <a:extLst>
                <a:ext uri="{FF2B5EF4-FFF2-40B4-BE49-F238E27FC236}">
                  <a16:creationId xmlns:a16="http://schemas.microsoft.com/office/drawing/2014/main" id="{E999BDB7-FAC6-614F-B6BC-DBE00333E439}"/>
                </a:ext>
              </a:extLst>
            </p:cNvPr>
            <p:cNvSpPr/>
            <p:nvPr/>
          </p:nvSpPr>
          <p:spPr>
            <a:xfrm>
              <a:off x="12148895" y="4173853"/>
              <a:ext cx="334158" cy="40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175" extrusionOk="0">
                  <a:moveTo>
                    <a:pt x="14575" y="9685"/>
                  </a:moveTo>
                  <a:cubicBezTo>
                    <a:pt x="14575" y="9081"/>
                    <a:pt x="11062" y="8179"/>
                    <a:pt x="11433" y="7426"/>
                  </a:cubicBezTo>
                  <a:cubicBezTo>
                    <a:pt x="11802" y="6674"/>
                    <a:pt x="13653" y="7124"/>
                    <a:pt x="13653" y="6371"/>
                  </a:cubicBezTo>
                  <a:cubicBezTo>
                    <a:pt x="13653" y="5620"/>
                    <a:pt x="12911" y="5620"/>
                    <a:pt x="12727" y="4565"/>
                  </a:cubicBezTo>
                  <a:cubicBezTo>
                    <a:pt x="12544" y="3512"/>
                    <a:pt x="11248" y="3813"/>
                    <a:pt x="10692" y="4115"/>
                  </a:cubicBezTo>
                  <a:cubicBezTo>
                    <a:pt x="10137" y="4416"/>
                    <a:pt x="8288" y="3813"/>
                    <a:pt x="8288" y="3060"/>
                  </a:cubicBezTo>
                  <a:cubicBezTo>
                    <a:pt x="8288" y="2307"/>
                    <a:pt x="6808" y="1857"/>
                    <a:pt x="6808" y="1254"/>
                  </a:cubicBezTo>
                  <a:cubicBezTo>
                    <a:pt x="6808" y="907"/>
                    <a:pt x="6260" y="459"/>
                    <a:pt x="5755" y="0"/>
                  </a:cubicBezTo>
                  <a:cubicBezTo>
                    <a:pt x="5285" y="192"/>
                    <a:pt x="4806" y="235"/>
                    <a:pt x="4593" y="59"/>
                  </a:cubicBezTo>
                  <a:cubicBezTo>
                    <a:pt x="4246" y="-222"/>
                    <a:pt x="3786" y="996"/>
                    <a:pt x="4131" y="1278"/>
                  </a:cubicBezTo>
                  <a:cubicBezTo>
                    <a:pt x="4477" y="1561"/>
                    <a:pt x="4939" y="3343"/>
                    <a:pt x="4017" y="3156"/>
                  </a:cubicBezTo>
                  <a:cubicBezTo>
                    <a:pt x="3095" y="2968"/>
                    <a:pt x="3095" y="1936"/>
                    <a:pt x="2518" y="2030"/>
                  </a:cubicBezTo>
                  <a:cubicBezTo>
                    <a:pt x="2518" y="2030"/>
                    <a:pt x="1020" y="3438"/>
                    <a:pt x="1020" y="4001"/>
                  </a:cubicBezTo>
                  <a:cubicBezTo>
                    <a:pt x="1020" y="4379"/>
                    <a:pt x="446" y="4505"/>
                    <a:pt x="0" y="4689"/>
                  </a:cubicBezTo>
                  <a:cubicBezTo>
                    <a:pt x="267" y="4882"/>
                    <a:pt x="493" y="5056"/>
                    <a:pt x="571" y="5152"/>
                  </a:cubicBezTo>
                  <a:cubicBezTo>
                    <a:pt x="822" y="5455"/>
                    <a:pt x="448" y="6267"/>
                    <a:pt x="821" y="6977"/>
                  </a:cubicBezTo>
                  <a:cubicBezTo>
                    <a:pt x="1193" y="7687"/>
                    <a:pt x="2441" y="6572"/>
                    <a:pt x="2813" y="7586"/>
                  </a:cubicBezTo>
                  <a:cubicBezTo>
                    <a:pt x="3189" y="8597"/>
                    <a:pt x="2565" y="9107"/>
                    <a:pt x="2565" y="10120"/>
                  </a:cubicBezTo>
                  <a:cubicBezTo>
                    <a:pt x="2565" y="11136"/>
                    <a:pt x="1568" y="11035"/>
                    <a:pt x="1817" y="11946"/>
                  </a:cubicBezTo>
                  <a:cubicBezTo>
                    <a:pt x="2065" y="12860"/>
                    <a:pt x="3437" y="11745"/>
                    <a:pt x="4432" y="11136"/>
                  </a:cubicBezTo>
                  <a:cubicBezTo>
                    <a:pt x="5430" y="10525"/>
                    <a:pt x="6179" y="10628"/>
                    <a:pt x="6551" y="11035"/>
                  </a:cubicBezTo>
                  <a:cubicBezTo>
                    <a:pt x="6925" y="11441"/>
                    <a:pt x="8170" y="11136"/>
                    <a:pt x="8421" y="10628"/>
                  </a:cubicBezTo>
                  <a:cubicBezTo>
                    <a:pt x="8669" y="10121"/>
                    <a:pt x="10536" y="9918"/>
                    <a:pt x="11160" y="10527"/>
                  </a:cubicBezTo>
                  <a:cubicBezTo>
                    <a:pt x="11786" y="11136"/>
                    <a:pt x="12405" y="11845"/>
                    <a:pt x="13277" y="12253"/>
                  </a:cubicBezTo>
                  <a:cubicBezTo>
                    <a:pt x="14149" y="12655"/>
                    <a:pt x="12655" y="14888"/>
                    <a:pt x="13527" y="15091"/>
                  </a:cubicBezTo>
                  <a:cubicBezTo>
                    <a:pt x="14399" y="15293"/>
                    <a:pt x="15645" y="16410"/>
                    <a:pt x="15522" y="17627"/>
                  </a:cubicBezTo>
                  <a:cubicBezTo>
                    <a:pt x="15415" y="18673"/>
                    <a:pt x="16132" y="19421"/>
                    <a:pt x="15145" y="20320"/>
                  </a:cubicBezTo>
                  <a:cubicBezTo>
                    <a:pt x="15759" y="20645"/>
                    <a:pt x="16494" y="20641"/>
                    <a:pt x="16393" y="20973"/>
                  </a:cubicBezTo>
                  <a:cubicBezTo>
                    <a:pt x="16269" y="21378"/>
                    <a:pt x="17265" y="21175"/>
                    <a:pt x="17265" y="20366"/>
                  </a:cubicBezTo>
                  <a:cubicBezTo>
                    <a:pt x="17265" y="19554"/>
                    <a:pt x="18634" y="19655"/>
                    <a:pt x="19258" y="19858"/>
                  </a:cubicBezTo>
                  <a:cubicBezTo>
                    <a:pt x="19747" y="20018"/>
                    <a:pt x="20616" y="19982"/>
                    <a:pt x="21330" y="19522"/>
                  </a:cubicBezTo>
                  <a:cubicBezTo>
                    <a:pt x="21330" y="19158"/>
                    <a:pt x="21363" y="18828"/>
                    <a:pt x="21417" y="18565"/>
                  </a:cubicBezTo>
                  <a:cubicBezTo>
                    <a:pt x="21600" y="17662"/>
                    <a:pt x="21417" y="16608"/>
                    <a:pt x="20864" y="16155"/>
                  </a:cubicBezTo>
                  <a:cubicBezTo>
                    <a:pt x="20308" y="15705"/>
                    <a:pt x="18828" y="15254"/>
                    <a:pt x="18457" y="14349"/>
                  </a:cubicBezTo>
                  <a:cubicBezTo>
                    <a:pt x="18090" y="13448"/>
                    <a:pt x="16425" y="12543"/>
                    <a:pt x="16054" y="11790"/>
                  </a:cubicBezTo>
                  <a:cubicBezTo>
                    <a:pt x="15684" y="11040"/>
                    <a:pt x="14575" y="10285"/>
                    <a:pt x="14575" y="96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7" name="Shape 2288">
              <a:extLst>
                <a:ext uri="{FF2B5EF4-FFF2-40B4-BE49-F238E27FC236}">
                  <a16:creationId xmlns:a16="http://schemas.microsoft.com/office/drawing/2014/main" id="{29D4AD28-1CF4-E943-A1B3-4592863AAC02}"/>
                </a:ext>
              </a:extLst>
            </p:cNvPr>
            <p:cNvSpPr/>
            <p:nvPr/>
          </p:nvSpPr>
          <p:spPr>
            <a:xfrm>
              <a:off x="12049517" y="4273231"/>
              <a:ext cx="360537" cy="68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509" extrusionOk="0">
                  <a:moveTo>
                    <a:pt x="13186" y="11369"/>
                  </a:moveTo>
                  <a:cubicBezTo>
                    <a:pt x="13186" y="10763"/>
                    <a:pt x="12047" y="10763"/>
                    <a:pt x="13075" y="10097"/>
                  </a:cubicBezTo>
                  <a:cubicBezTo>
                    <a:pt x="14097" y="9429"/>
                    <a:pt x="15690" y="8944"/>
                    <a:pt x="16715" y="9127"/>
                  </a:cubicBezTo>
                  <a:cubicBezTo>
                    <a:pt x="17740" y="9309"/>
                    <a:pt x="19787" y="8823"/>
                    <a:pt x="20359" y="9187"/>
                  </a:cubicBezTo>
                  <a:cubicBezTo>
                    <a:pt x="20460" y="9253"/>
                    <a:pt x="20578" y="9300"/>
                    <a:pt x="20698" y="9342"/>
                  </a:cubicBezTo>
                  <a:cubicBezTo>
                    <a:pt x="21600" y="8805"/>
                    <a:pt x="20943" y="8358"/>
                    <a:pt x="21043" y="7733"/>
                  </a:cubicBezTo>
                  <a:cubicBezTo>
                    <a:pt x="21155" y="7005"/>
                    <a:pt x="20016" y="6338"/>
                    <a:pt x="19220" y="6217"/>
                  </a:cubicBezTo>
                  <a:cubicBezTo>
                    <a:pt x="18423" y="6095"/>
                    <a:pt x="19787" y="4761"/>
                    <a:pt x="18992" y="4520"/>
                  </a:cubicBezTo>
                  <a:cubicBezTo>
                    <a:pt x="18195" y="4277"/>
                    <a:pt x="17628" y="3852"/>
                    <a:pt x="17057" y="3489"/>
                  </a:cubicBezTo>
                  <a:cubicBezTo>
                    <a:pt x="16487" y="3124"/>
                    <a:pt x="14781" y="3247"/>
                    <a:pt x="14553" y="3549"/>
                  </a:cubicBezTo>
                  <a:cubicBezTo>
                    <a:pt x="14325" y="3852"/>
                    <a:pt x="13186" y="4035"/>
                    <a:pt x="12845" y="3792"/>
                  </a:cubicBezTo>
                  <a:cubicBezTo>
                    <a:pt x="12506" y="3549"/>
                    <a:pt x="11822" y="3488"/>
                    <a:pt x="10910" y="3852"/>
                  </a:cubicBezTo>
                  <a:cubicBezTo>
                    <a:pt x="9999" y="4217"/>
                    <a:pt x="8746" y="4882"/>
                    <a:pt x="8521" y="4337"/>
                  </a:cubicBezTo>
                  <a:cubicBezTo>
                    <a:pt x="8293" y="3792"/>
                    <a:pt x="9204" y="3852"/>
                    <a:pt x="9204" y="3246"/>
                  </a:cubicBezTo>
                  <a:cubicBezTo>
                    <a:pt x="9204" y="2639"/>
                    <a:pt x="9772" y="2336"/>
                    <a:pt x="9429" y="1731"/>
                  </a:cubicBezTo>
                  <a:cubicBezTo>
                    <a:pt x="9090" y="1125"/>
                    <a:pt x="7951" y="1791"/>
                    <a:pt x="7610" y="1366"/>
                  </a:cubicBezTo>
                  <a:cubicBezTo>
                    <a:pt x="7268" y="943"/>
                    <a:pt x="7611" y="458"/>
                    <a:pt x="7381" y="277"/>
                  </a:cubicBezTo>
                  <a:cubicBezTo>
                    <a:pt x="7311" y="219"/>
                    <a:pt x="7104" y="115"/>
                    <a:pt x="6860" y="0"/>
                  </a:cubicBezTo>
                  <a:cubicBezTo>
                    <a:pt x="6664" y="52"/>
                    <a:pt x="6491" y="114"/>
                    <a:pt x="6421" y="203"/>
                  </a:cubicBezTo>
                  <a:cubicBezTo>
                    <a:pt x="6212" y="484"/>
                    <a:pt x="4423" y="540"/>
                    <a:pt x="4001" y="934"/>
                  </a:cubicBezTo>
                  <a:cubicBezTo>
                    <a:pt x="3581" y="1325"/>
                    <a:pt x="2315" y="1270"/>
                    <a:pt x="2000" y="1270"/>
                  </a:cubicBezTo>
                  <a:cubicBezTo>
                    <a:pt x="1682" y="1270"/>
                    <a:pt x="630" y="1325"/>
                    <a:pt x="525" y="1719"/>
                  </a:cubicBezTo>
                  <a:cubicBezTo>
                    <a:pt x="422" y="2111"/>
                    <a:pt x="0" y="3683"/>
                    <a:pt x="0" y="3962"/>
                  </a:cubicBezTo>
                  <a:cubicBezTo>
                    <a:pt x="0" y="4243"/>
                    <a:pt x="1471" y="5140"/>
                    <a:pt x="2000" y="5252"/>
                  </a:cubicBezTo>
                  <a:cubicBezTo>
                    <a:pt x="2526" y="5365"/>
                    <a:pt x="1893" y="6037"/>
                    <a:pt x="2526" y="6206"/>
                  </a:cubicBezTo>
                  <a:cubicBezTo>
                    <a:pt x="3159" y="6373"/>
                    <a:pt x="2737" y="6934"/>
                    <a:pt x="2420" y="6878"/>
                  </a:cubicBezTo>
                  <a:cubicBezTo>
                    <a:pt x="2104" y="6822"/>
                    <a:pt x="2631" y="7608"/>
                    <a:pt x="2000" y="7887"/>
                  </a:cubicBezTo>
                  <a:cubicBezTo>
                    <a:pt x="1367" y="8167"/>
                    <a:pt x="1893" y="8897"/>
                    <a:pt x="2948" y="9402"/>
                  </a:cubicBezTo>
                  <a:cubicBezTo>
                    <a:pt x="4001" y="9907"/>
                    <a:pt x="4001" y="10692"/>
                    <a:pt x="4001" y="11141"/>
                  </a:cubicBezTo>
                  <a:cubicBezTo>
                    <a:pt x="4001" y="11589"/>
                    <a:pt x="4842" y="11646"/>
                    <a:pt x="4842" y="12205"/>
                  </a:cubicBezTo>
                  <a:cubicBezTo>
                    <a:pt x="4842" y="12205"/>
                    <a:pt x="3585" y="14651"/>
                    <a:pt x="2556" y="14546"/>
                  </a:cubicBezTo>
                  <a:cubicBezTo>
                    <a:pt x="2335" y="15157"/>
                    <a:pt x="2057" y="16117"/>
                    <a:pt x="1805" y="16638"/>
                  </a:cubicBezTo>
                  <a:cubicBezTo>
                    <a:pt x="1488" y="17288"/>
                    <a:pt x="1253" y="17855"/>
                    <a:pt x="1961" y="17897"/>
                  </a:cubicBezTo>
                  <a:cubicBezTo>
                    <a:pt x="2671" y="17939"/>
                    <a:pt x="4091" y="18800"/>
                    <a:pt x="5469" y="19724"/>
                  </a:cubicBezTo>
                  <a:cubicBezTo>
                    <a:pt x="5807" y="19950"/>
                    <a:pt x="6065" y="20187"/>
                    <a:pt x="6267" y="20427"/>
                  </a:cubicBezTo>
                  <a:cubicBezTo>
                    <a:pt x="6746" y="20414"/>
                    <a:pt x="7279" y="20428"/>
                    <a:pt x="7815" y="20482"/>
                  </a:cubicBezTo>
                  <a:cubicBezTo>
                    <a:pt x="8863" y="20587"/>
                    <a:pt x="9125" y="21041"/>
                    <a:pt x="9125" y="21320"/>
                  </a:cubicBezTo>
                  <a:cubicBezTo>
                    <a:pt x="9125" y="21600"/>
                    <a:pt x="10898" y="21495"/>
                    <a:pt x="11226" y="21460"/>
                  </a:cubicBezTo>
                  <a:cubicBezTo>
                    <a:pt x="11477" y="21433"/>
                    <a:pt x="11155" y="21039"/>
                    <a:pt x="12047" y="20887"/>
                  </a:cubicBezTo>
                  <a:cubicBezTo>
                    <a:pt x="11511" y="20481"/>
                    <a:pt x="10120" y="19989"/>
                    <a:pt x="8980" y="19935"/>
                  </a:cubicBezTo>
                  <a:cubicBezTo>
                    <a:pt x="7640" y="19872"/>
                    <a:pt x="7007" y="18800"/>
                    <a:pt x="7127" y="18318"/>
                  </a:cubicBezTo>
                  <a:cubicBezTo>
                    <a:pt x="7245" y="17835"/>
                    <a:pt x="6140" y="17415"/>
                    <a:pt x="6140" y="16995"/>
                  </a:cubicBezTo>
                  <a:cubicBezTo>
                    <a:pt x="6140" y="16574"/>
                    <a:pt x="5352" y="16554"/>
                    <a:pt x="4446" y="16322"/>
                  </a:cubicBezTo>
                  <a:cubicBezTo>
                    <a:pt x="3538" y="16092"/>
                    <a:pt x="4641" y="14664"/>
                    <a:pt x="4762" y="14055"/>
                  </a:cubicBezTo>
                  <a:cubicBezTo>
                    <a:pt x="4879" y="13446"/>
                    <a:pt x="6772" y="11703"/>
                    <a:pt x="6220" y="11158"/>
                  </a:cubicBezTo>
                  <a:cubicBezTo>
                    <a:pt x="5667" y="10612"/>
                    <a:pt x="8152" y="10192"/>
                    <a:pt x="8468" y="10799"/>
                  </a:cubicBezTo>
                  <a:cubicBezTo>
                    <a:pt x="8783" y="11409"/>
                    <a:pt x="8901" y="11703"/>
                    <a:pt x="10479" y="11661"/>
                  </a:cubicBezTo>
                  <a:cubicBezTo>
                    <a:pt x="12056" y="11620"/>
                    <a:pt x="12056" y="12270"/>
                    <a:pt x="13319" y="12460"/>
                  </a:cubicBezTo>
                  <a:cubicBezTo>
                    <a:pt x="13391" y="12470"/>
                    <a:pt x="13441" y="12489"/>
                    <a:pt x="13504" y="12503"/>
                  </a:cubicBezTo>
                  <a:cubicBezTo>
                    <a:pt x="13511" y="12490"/>
                    <a:pt x="13520" y="12472"/>
                    <a:pt x="13530" y="12460"/>
                  </a:cubicBezTo>
                  <a:cubicBezTo>
                    <a:pt x="13872" y="11976"/>
                    <a:pt x="13186" y="11976"/>
                    <a:pt x="13186" y="1136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" name="Shape 2289">
              <a:extLst>
                <a:ext uri="{FF2B5EF4-FFF2-40B4-BE49-F238E27FC236}">
                  <a16:creationId xmlns:a16="http://schemas.microsoft.com/office/drawing/2014/main" id="{226D35A0-F929-C749-81D4-F27EC4B98FB7}"/>
                </a:ext>
              </a:extLst>
            </p:cNvPr>
            <p:cNvSpPr/>
            <p:nvPr/>
          </p:nvSpPr>
          <p:spPr>
            <a:xfrm>
              <a:off x="8322863" y="2409903"/>
              <a:ext cx="431685" cy="352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220" extrusionOk="0">
                  <a:moveTo>
                    <a:pt x="246" y="4252"/>
                  </a:moveTo>
                  <a:cubicBezTo>
                    <a:pt x="394" y="4738"/>
                    <a:pt x="545" y="6436"/>
                    <a:pt x="197" y="7104"/>
                  </a:cubicBezTo>
                  <a:cubicBezTo>
                    <a:pt x="-149" y="7771"/>
                    <a:pt x="0" y="7954"/>
                    <a:pt x="346" y="8195"/>
                  </a:cubicBezTo>
                  <a:cubicBezTo>
                    <a:pt x="693" y="8438"/>
                    <a:pt x="842" y="9045"/>
                    <a:pt x="842" y="9531"/>
                  </a:cubicBezTo>
                  <a:cubicBezTo>
                    <a:pt x="842" y="10018"/>
                    <a:pt x="1089" y="9958"/>
                    <a:pt x="1139" y="10989"/>
                  </a:cubicBezTo>
                  <a:cubicBezTo>
                    <a:pt x="1188" y="12020"/>
                    <a:pt x="1388" y="12747"/>
                    <a:pt x="1684" y="13173"/>
                  </a:cubicBezTo>
                  <a:cubicBezTo>
                    <a:pt x="1915" y="13505"/>
                    <a:pt x="1875" y="14015"/>
                    <a:pt x="1751" y="14398"/>
                  </a:cubicBezTo>
                  <a:cubicBezTo>
                    <a:pt x="2167" y="14774"/>
                    <a:pt x="2633" y="15137"/>
                    <a:pt x="3045" y="15317"/>
                  </a:cubicBezTo>
                  <a:cubicBezTo>
                    <a:pt x="4076" y="15770"/>
                    <a:pt x="4447" y="16130"/>
                    <a:pt x="4519" y="16583"/>
                  </a:cubicBezTo>
                  <a:cubicBezTo>
                    <a:pt x="4592" y="17035"/>
                    <a:pt x="5479" y="17849"/>
                    <a:pt x="5701" y="17217"/>
                  </a:cubicBezTo>
                  <a:cubicBezTo>
                    <a:pt x="5921" y="16585"/>
                    <a:pt x="6512" y="16945"/>
                    <a:pt x="6955" y="16945"/>
                  </a:cubicBezTo>
                  <a:cubicBezTo>
                    <a:pt x="7398" y="16945"/>
                    <a:pt x="7472" y="17578"/>
                    <a:pt x="7544" y="17939"/>
                  </a:cubicBezTo>
                  <a:cubicBezTo>
                    <a:pt x="7618" y="18301"/>
                    <a:pt x="8649" y="18121"/>
                    <a:pt x="9022" y="18391"/>
                  </a:cubicBezTo>
                  <a:cubicBezTo>
                    <a:pt x="9390" y="18662"/>
                    <a:pt x="9538" y="19656"/>
                    <a:pt x="10053" y="20018"/>
                  </a:cubicBezTo>
                  <a:cubicBezTo>
                    <a:pt x="10572" y="20378"/>
                    <a:pt x="11012" y="19566"/>
                    <a:pt x="11383" y="19838"/>
                  </a:cubicBezTo>
                  <a:cubicBezTo>
                    <a:pt x="11751" y="20108"/>
                    <a:pt x="12711" y="20378"/>
                    <a:pt x="13301" y="20108"/>
                  </a:cubicBezTo>
                  <a:cubicBezTo>
                    <a:pt x="13888" y="19838"/>
                    <a:pt x="14261" y="20378"/>
                    <a:pt x="14996" y="20290"/>
                  </a:cubicBezTo>
                  <a:cubicBezTo>
                    <a:pt x="15734" y="20199"/>
                    <a:pt x="16695" y="20559"/>
                    <a:pt x="16915" y="20832"/>
                  </a:cubicBezTo>
                  <a:cubicBezTo>
                    <a:pt x="17032" y="20974"/>
                    <a:pt x="17657" y="21116"/>
                    <a:pt x="18225" y="21220"/>
                  </a:cubicBezTo>
                  <a:cubicBezTo>
                    <a:pt x="18371" y="20848"/>
                    <a:pt x="18086" y="19705"/>
                    <a:pt x="18132" y="19422"/>
                  </a:cubicBezTo>
                  <a:cubicBezTo>
                    <a:pt x="18180" y="19121"/>
                    <a:pt x="19914" y="17237"/>
                    <a:pt x="20212" y="16813"/>
                  </a:cubicBezTo>
                  <a:cubicBezTo>
                    <a:pt x="20510" y="16389"/>
                    <a:pt x="20957" y="16389"/>
                    <a:pt x="21203" y="15843"/>
                  </a:cubicBezTo>
                  <a:cubicBezTo>
                    <a:pt x="21451" y="15296"/>
                    <a:pt x="20510" y="13537"/>
                    <a:pt x="20312" y="13173"/>
                  </a:cubicBezTo>
                  <a:cubicBezTo>
                    <a:pt x="20114" y="12808"/>
                    <a:pt x="20013" y="11352"/>
                    <a:pt x="20164" y="10745"/>
                  </a:cubicBezTo>
                  <a:cubicBezTo>
                    <a:pt x="20312" y="10138"/>
                    <a:pt x="19420" y="9774"/>
                    <a:pt x="19420" y="9349"/>
                  </a:cubicBezTo>
                  <a:cubicBezTo>
                    <a:pt x="19420" y="8924"/>
                    <a:pt x="20262" y="8195"/>
                    <a:pt x="20708" y="7954"/>
                  </a:cubicBezTo>
                  <a:cubicBezTo>
                    <a:pt x="21153" y="7710"/>
                    <a:pt x="21004" y="6010"/>
                    <a:pt x="20609" y="5586"/>
                  </a:cubicBezTo>
                  <a:cubicBezTo>
                    <a:pt x="20212" y="5160"/>
                    <a:pt x="20013" y="4372"/>
                    <a:pt x="20262" y="3524"/>
                  </a:cubicBezTo>
                  <a:cubicBezTo>
                    <a:pt x="20510" y="2674"/>
                    <a:pt x="18777" y="2007"/>
                    <a:pt x="18527" y="2007"/>
                  </a:cubicBezTo>
                  <a:cubicBezTo>
                    <a:pt x="18486" y="2007"/>
                    <a:pt x="18463" y="1953"/>
                    <a:pt x="18445" y="1881"/>
                  </a:cubicBezTo>
                  <a:cubicBezTo>
                    <a:pt x="16898" y="2232"/>
                    <a:pt x="12938" y="1726"/>
                    <a:pt x="12638" y="1580"/>
                  </a:cubicBezTo>
                  <a:cubicBezTo>
                    <a:pt x="12441" y="1485"/>
                    <a:pt x="11940" y="1264"/>
                    <a:pt x="11508" y="1075"/>
                  </a:cubicBezTo>
                  <a:cubicBezTo>
                    <a:pt x="11312" y="1476"/>
                    <a:pt x="10902" y="1845"/>
                    <a:pt x="10286" y="1845"/>
                  </a:cubicBezTo>
                  <a:cubicBezTo>
                    <a:pt x="9330" y="1845"/>
                    <a:pt x="9263" y="670"/>
                    <a:pt x="9230" y="145"/>
                  </a:cubicBezTo>
                  <a:cubicBezTo>
                    <a:pt x="9199" y="-380"/>
                    <a:pt x="5366" y="591"/>
                    <a:pt x="4341" y="1845"/>
                  </a:cubicBezTo>
                  <a:cubicBezTo>
                    <a:pt x="3319" y="3100"/>
                    <a:pt x="940" y="2613"/>
                    <a:pt x="875" y="3300"/>
                  </a:cubicBezTo>
                  <a:cubicBezTo>
                    <a:pt x="826" y="3800"/>
                    <a:pt x="468" y="4059"/>
                    <a:pt x="237" y="3920"/>
                  </a:cubicBezTo>
                  <a:cubicBezTo>
                    <a:pt x="221" y="4042"/>
                    <a:pt x="218" y="4156"/>
                    <a:pt x="246" y="42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9" name="Shape 2290">
              <a:extLst>
                <a:ext uri="{FF2B5EF4-FFF2-40B4-BE49-F238E27FC236}">
                  <a16:creationId xmlns:a16="http://schemas.microsoft.com/office/drawing/2014/main" id="{F80629E0-0C57-B846-A80F-C90B74E118C3}"/>
                </a:ext>
              </a:extLst>
            </p:cNvPr>
            <p:cNvSpPr/>
            <p:nvPr/>
          </p:nvSpPr>
          <p:spPr>
            <a:xfrm>
              <a:off x="8372551" y="3006168"/>
              <a:ext cx="161463" cy="153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136" extrusionOk="0">
                  <a:moveTo>
                    <a:pt x="15789" y="19199"/>
                  </a:moveTo>
                  <a:cubicBezTo>
                    <a:pt x="15554" y="17957"/>
                    <a:pt x="19332" y="12243"/>
                    <a:pt x="20280" y="12243"/>
                  </a:cubicBezTo>
                  <a:cubicBezTo>
                    <a:pt x="21068" y="12243"/>
                    <a:pt x="21361" y="6756"/>
                    <a:pt x="21030" y="3901"/>
                  </a:cubicBezTo>
                  <a:cubicBezTo>
                    <a:pt x="18098" y="1773"/>
                    <a:pt x="15659" y="1049"/>
                    <a:pt x="15659" y="1049"/>
                  </a:cubicBezTo>
                  <a:cubicBezTo>
                    <a:pt x="15659" y="1049"/>
                    <a:pt x="7781" y="641"/>
                    <a:pt x="6465" y="84"/>
                  </a:cubicBezTo>
                  <a:cubicBezTo>
                    <a:pt x="5155" y="-464"/>
                    <a:pt x="3838" y="1880"/>
                    <a:pt x="2655" y="915"/>
                  </a:cubicBezTo>
                  <a:cubicBezTo>
                    <a:pt x="1472" y="-50"/>
                    <a:pt x="-239" y="1189"/>
                    <a:pt x="28" y="2572"/>
                  </a:cubicBezTo>
                  <a:cubicBezTo>
                    <a:pt x="289" y="3948"/>
                    <a:pt x="2782" y="4779"/>
                    <a:pt x="2782" y="6846"/>
                  </a:cubicBezTo>
                  <a:cubicBezTo>
                    <a:pt x="2782" y="8913"/>
                    <a:pt x="7781" y="11952"/>
                    <a:pt x="7648" y="13054"/>
                  </a:cubicBezTo>
                  <a:cubicBezTo>
                    <a:pt x="7559" y="13829"/>
                    <a:pt x="10641" y="15930"/>
                    <a:pt x="12485" y="18765"/>
                  </a:cubicBezTo>
                  <a:cubicBezTo>
                    <a:pt x="13465" y="19416"/>
                    <a:pt x="14508" y="20264"/>
                    <a:pt x="15541" y="21136"/>
                  </a:cubicBezTo>
                  <a:cubicBezTo>
                    <a:pt x="15745" y="20224"/>
                    <a:pt x="15847" y="19516"/>
                    <a:pt x="15789" y="1919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0" name="Shape 2291">
              <a:extLst>
                <a:ext uri="{FF2B5EF4-FFF2-40B4-BE49-F238E27FC236}">
                  <a16:creationId xmlns:a16="http://schemas.microsoft.com/office/drawing/2014/main" id="{D855AD56-D294-174F-826E-F63F71946E1A}"/>
                </a:ext>
              </a:extLst>
            </p:cNvPr>
            <p:cNvSpPr/>
            <p:nvPr/>
          </p:nvSpPr>
          <p:spPr>
            <a:xfrm>
              <a:off x="8298019" y="2931635"/>
              <a:ext cx="242792" cy="211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9" y="17367"/>
                  </a:moveTo>
                  <a:cubicBezTo>
                    <a:pt x="12608" y="16550"/>
                    <a:pt x="9219" y="14298"/>
                    <a:pt x="9219" y="12765"/>
                  </a:cubicBezTo>
                  <a:cubicBezTo>
                    <a:pt x="9219" y="11233"/>
                    <a:pt x="7524" y="10617"/>
                    <a:pt x="7345" y="9597"/>
                  </a:cubicBezTo>
                  <a:cubicBezTo>
                    <a:pt x="7166" y="8572"/>
                    <a:pt x="8327" y="7654"/>
                    <a:pt x="9130" y="8369"/>
                  </a:cubicBezTo>
                  <a:cubicBezTo>
                    <a:pt x="9931" y="9085"/>
                    <a:pt x="10825" y="7347"/>
                    <a:pt x="11714" y="7753"/>
                  </a:cubicBezTo>
                  <a:cubicBezTo>
                    <a:pt x="12608" y="8166"/>
                    <a:pt x="17956" y="8471"/>
                    <a:pt x="17956" y="8471"/>
                  </a:cubicBezTo>
                  <a:cubicBezTo>
                    <a:pt x="17956" y="8471"/>
                    <a:pt x="19610" y="9008"/>
                    <a:pt x="21600" y="10585"/>
                  </a:cubicBezTo>
                  <a:cubicBezTo>
                    <a:pt x="21557" y="10159"/>
                    <a:pt x="21496" y="9802"/>
                    <a:pt x="21412" y="9590"/>
                  </a:cubicBezTo>
                  <a:cubicBezTo>
                    <a:pt x="20935" y="8300"/>
                    <a:pt x="21412" y="6830"/>
                    <a:pt x="20130" y="6278"/>
                  </a:cubicBezTo>
                  <a:cubicBezTo>
                    <a:pt x="19467" y="5993"/>
                    <a:pt x="19191" y="4681"/>
                    <a:pt x="19077" y="3475"/>
                  </a:cubicBezTo>
                  <a:cubicBezTo>
                    <a:pt x="18470" y="3686"/>
                    <a:pt x="17961" y="3859"/>
                    <a:pt x="17682" y="3941"/>
                  </a:cubicBezTo>
                  <a:cubicBezTo>
                    <a:pt x="16614" y="4248"/>
                    <a:pt x="14347" y="4092"/>
                    <a:pt x="13547" y="2866"/>
                  </a:cubicBezTo>
                  <a:cubicBezTo>
                    <a:pt x="12949" y="1956"/>
                    <a:pt x="11095" y="619"/>
                    <a:pt x="10186" y="0"/>
                  </a:cubicBezTo>
                  <a:cubicBezTo>
                    <a:pt x="9815" y="371"/>
                    <a:pt x="8392" y="1770"/>
                    <a:pt x="7773" y="1852"/>
                  </a:cubicBezTo>
                  <a:cubicBezTo>
                    <a:pt x="7056" y="1956"/>
                    <a:pt x="7505" y="4114"/>
                    <a:pt x="6784" y="4114"/>
                  </a:cubicBezTo>
                  <a:cubicBezTo>
                    <a:pt x="6070" y="4114"/>
                    <a:pt x="5532" y="5550"/>
                    <a:pt x="5353" y="6169"/>
                  </a:cubicBezTo>
                  <a:cubicBezTo>
                    <a:pt x="5174" y="6782"/>
                    <a:pt x="3564" y="5758"/>
                    <a:pt x="2847" y="6065"/>
                  </a:cubicBezTo>
                  <a:cubicBezTo>
                    <a:pt x="2333" y="6287"/>
                    <a:pt x="825" y="6557"/>
                    <a:pt x="0" y="6696"/>
                  </a:cubicBezTo>
                  <a:cubicBezTo>
                    <a:pt x="127" y="7629"/>
                    <a:pt x="76" y="8666"/>
                    <a:pt x="727" y="8666"/>
                  </a:cubicBezTo>
                  <a:cubicBezTo>
                    <a:pt x="1802" y="8666"/>
                    <a:pt x="3775" y="8533"/>
                    <a:pt x="3831" y="10174"/>
                  </a:cubicBezTo>
                  <a:cubicBezTo>
                    <a:pt x="3890" y="11817"/>
                    <a:pt x="6460" y="15446"/>
                    <a:pt x="7412" y="16681"/>
                  </a:cubicBezTo>
                  <a:cubicBezTo>
                    <a:pt x="8366" y="17914"/>
                    <a:pt x="10518" y="17642"/>
                    <a:pt x="10637" y="18667"/>
                  </a:cubicBezTo>
                  <a:cubicBezTo>
                    <a:pt x="10758" y="19696"/>
                    <a:pt x="12310" y="20652"/>
                    <a:pt x="14104" y="20788"/>
                  </a:cubicBezTo>
                  <a:cubicBezTo>
                    <a:pt x="14589" y="20828"/>
                    <a:pt x="15174" y="21149"/>
                    <a:pt x="15802" y="21600"/>
                  </a:cubicBezTo>
                  <a:cubicBezTo>
                    <a:pt x="14550" y="19498"/>
                    <a:pt x="12457" y="17941"/>
                    <a:pt x="12519" y="1736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1" name="Shape 2292">
              <a:extLst>
                <a:ext uri="{FF2B5EF4-FFF2-40B4-BE49-F238E27FC236}">
                  <a16:creationId xmlns:a16="http://schemas.microsoft.com/office/drawing/2014/main" id="{5FF34A32-31F6-874F-890E-3E1BAA508C5B}"/>
                </a:ext>
              </a:extLst>
            </p:cNvPr>
            <p:cNvSpPr/>
            <p:nvPr/>
          </p:nvSpPr>
          <p:spPr>
            <a:xfrm>
              <a:off x="8546462" y="3155234"/>
              <a:ext cx="82491" cy="16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600" extrusionOk="0">
                  <a:moveTo>
                    <a:pt x="13716" y="18417"/>
                  </a:moveTo>
                  <a:cubicBezTo>
                    <a:pt x="16258" y="18162"/>
                    <a:pt x="14727" y="17114"/>
                    <a:pt x="16509" y="16198"/>
                  </a:cubicBezTo>
                  <a:cubicBezTo>
                    <a:pt x="18286" y="15285"/>
                    <a:pt x="20320" y="13459"/>
                    <a:pt x="20577" y="12807"/>
                  </a:cubicBezTo>
                  <a:cubicBezTo>
                    <a:pt x="20607" y="12735"/>
                    <a:pt x="20705" y="12684"/>
                    <a:pt x="20828" y="12640"/>
                  </a:cubicBezTo>
                  <a:cubicBezTo>
                    <a:pt x="17373" y="11308"/>
                    <a:pt x="14959" y="10351"/>
                    <a:pt x="14194" y="8985"/>
                  </a:cubicBezTo>
                  <a:cubicBezTo>
                    <a:pt x="13416" y="7590"/>
                    <a:pt x="14224" y="4861"/>
                    <a:pt x="15437" y="2871"/>
                  </a:cubicBezTo>
                  <a:cubicBezTo>
                    <a:pt x="13465" y="2153"/>
                    <a:pt x="7406" y="0"/>
                    <a:pt x="5501" y="0"/>
                  </a:cubicBezTo>
                  <a:cubicBezTo>
                    <a:pt x="3620" y="0"/>
                    <a:pt x="723" y="2153"/>
                    <a:pt x="0" y="4219"/>
                  </a:cubicBezTo>
                  <a:cubicBezTo>
                    <a:pt x="4447" y="5437"/>
                    <a:pt x="6199" y="6306"/>
                    <a:pt x="3118" y="7886"/>
                  </a:cubicBezTo>
                  <a:cubicBezTo>
                    <a:pt x="-92" y="9539"/>
                    <a:pt x="-772" y="15115"/>
                    <a:pt x="2781" y="16591"/>
                  </a:cubicBezTo>
                  <a:cubicBezTo>
                    <a:pt x="6163" y="18002"/>
                    <a:pt x="7137" y="20800"/>
                    <a:pt x="10420" y="21600"/>
                  </a:cubicBezTo>
                  <a:cubicBezTo>
                    <a:pt x="11345" y="20193"/>
                    <a:pt x="12043" y="18597"/>
                    <a:pt x="13716" y="184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2" name="Shape 2293">
              <a:extLst>
                <a:ext uri="{FF2B5EF4-FFF2-40B4-BE49-F238E27FC236}">
                  <a16:creationId xmlns:a16="http://schemas.microsoft.com/office/drawing/2014/main" id="{40178A9F-BB47-6E45-83D5-85D65F6170A8}"/>
                </a:ext>
              </a:extLst>
            </p:cNvPr>
            <p:cNvSpPr/>
            <p:nvPr/>
          </p:nvSpPr>
          <p:spPr>
            <a:xfrm>
              <a:off x="8124107" y="2782569"/>
              <a:ext cx="333961" cy="151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18043" y="1922"/>
                  </a:moveTo>
                  <a:cubicBezTo>
                    <a:pt x="17276" y="0"/>
                    <a:pt x="15356" y="0"/>
                    <a:pt x="15356" y="0"/>
                  </a:cubicBezTo>
                  <a:cubicBezTo>
                    <a:pt x="15356" y="0"/>
                    <a:pt x="15162" y="1922"/>
                    <a:pt x="14876" y="2985"/>
                  </a:cubicBezTo>
                  <a:cubicBezTo>
                    <a:pt x="14633" y="3878"/>
                    <a:pt x="13236" y="3865"/>
                    <a:pt x="12342" y="3330"/>
                  </a:cubicBezTo>
                  <a:cubicBezTo>
                    <a:pt x="12087" y="4065"/>
                    <a:pt x="10925" y="4644"/>
                    <a:pt x="10765" y="5707"/>
                  </a:cubicBezTo>
                  <a:cubicBezTo>
                    <a:pt x="10573" y="6998"/>
                    <a:pt x="9152" y="6283"/>
                    <a:pt x="9606" y="9717"/>
                  </a:cubicBezTo>
                  <a:cubicBezTo>
                    <a:pt x="10056" y="13153"/>
                    <a:pt x="8897" y="12008"/>
                    <a:pt x="8443" y="11580"/>
                  </a:cubicBezTo>
                  <a:cubicBezTo>
                    <a:pt x="7992" y="11148"/>
                    <a:pt x="5993" y="11721"/>
                    <a:pt x="5477" y="12863"/>
                  </a:cubicBezTo>
                  <a:cubicBezTo>
                    <a:pt x="4960" y="14012"/>
                    <a:pt x="4250" y="13723"/>
                    <a:pt x="3799" y="13153"/>
                  </a:cubicBezTo>
                  <a:cubicBezTo>
                    <a:pt x="3347" y="12580"/>
                    <a:pt x="2445" y="12294"/>
                    <a:pt x="2056" y="13723"/>
                  </a:cubicBezTo>
                  <a:cubicBezTo>
                    <a:pt x="1671" y="15158"/>
                    <a:pt x="960" y="12580"/>
                    <a:pt x="380" y="12725"/>
                  </a:cubicBezTo>
                  <a:cubicBezTo>
                    <a:pt x="-201" y="12863"/>
                    <a:pt x="57" y="15586"/>
                    <a:pt x="57" y="16162"/>
                  </a:cubicBezTo>
                  <a:cubicBezTo>
                    <a:pt x="57" y="16731"/>
                    <a:pt x="960" y="18450"/>
                    <a:pt x="1540" y="17880"/>
                  </a:cubicBezTo>
                  <a:cubicBezTo>
                    <a:pt x="2122" y="17304"/>
                    <a:pt x="2831" y="18022"/>
                    <a:pt x="3347" y="18736"/>
                  </a:cubicBezTo>
                  <a:cubicBezTo>
                    <a:pt x="3863" y="19454"/>
                    <a:pt x="4830" y="18163"/>
                    <a:pt x="5153" y="17449"/>
                  </a:cubicBezTo>
                  <a:cubicBezTo>
                    <a:pt x="5477" y="16731"/>
                    <a:pt x="7283" y="16731"/>
                    <a:pt x="7476" y="16731"/>
                  </a:cubicBezTo>
                  <a:cubicBezTo>
                    <a:pt x="7670" y="16731"/>
                    <a:pt x="7734" y="19022"/>
                    <a:pt x="8057" y="19454"/>
                  </a:cubicBezTo>
                  <a:cubicBezTo>
                    <a:pt x="8379" y="19882"/>
                    <a:pt x="9606" y="20172"/>
                    <a:pt x="10702" y="20313"/>
                  </a:cubicBezTo>
                  <a:cubicBezTo>
                    <a:pt x="11798" y="20454"/>
                    <a:pt x="13410" y="21600"/>
                    <a:pt x="13927" y="21600"/>
                  </a:cubicBezTo>
                  <a:cubicBezTo>
                    <a:pt x="14444" y="21600"/>
                    <a:pt x="15280" y="19595"/>
                    <a:pt x="16440" y="19595"/>
                  </a:cubicBezTo>
                  <a:cubicBezTo>
                    <a:pt x="17603" y="19595"/>
                    <a:pt x="18248" y="18022"/>
                    <a:pt x="18442" y="18163"/>
                  </a:cubicBezTo>
                  <a:cubicBezTo>
                    <a:pt x="18445" y="18167"/>
                    <a:pt x="18450" y="18181"/>
                    <a:pt x="18453" y="18187"/>
                  </a:cubicBezTo>
                  <a:cubicBezTo>
                    <a:pt x="18535" y="17387"/>
                    <a:pt x="18672" y="16745"/>
                    <a:pt x="18924" y="16666"/>
                  </a:cubicBezTo>
                  <a:cubicBezTo>
                    <a:pt x="19395" y="16517"/>
                    <a:pt x="19058" y="14720"/>
                    <a:pt x="19395" y="13830"/>
                  </a:cubicBezTo>
                  <a:cubicBezTo>
                    <a:pt x="19732" y="12932"/>
                    <a:pt x="19125" y="11138"/>
                    <a:pt x="19732" y="11287"/>
                  </a:cubicBezTo>
                  <a:cubicBezTo>
                    <a:pt x="20336" y="11438"/>
                    <a:pt x="21007" y="11587"/>
                    <a:pt x="21007" y="9648"/>
                  </a:cubicBezTo>
                  <a:cubicBezTo>
                    <a:pt x="21007" y="8992"/>
                    <a:pt x="21169" y="8416"/>
                    <a:pt x="21399" y="7933"/>
                  </a:cubicBezTo>
                  <a:cubicBezTo>
                    <a:pt x="20734" y="5862"/>
                    <a:pt x="20255" y="2557"/>
                    <a:pt x="20255" y="2557"/>
                  </a:cubicBezTo>
                  <a:cubicBezTo>
                    <a:pt x="20255" y="2557"/>
                    <a:pt x="18814" y="3837"/>
                    <a:pt x="18043" y="192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3" name="Shape 2294">
              <a:extLst>
                <a:ext uri="{FF2B5EF4-FFF2-40B4-BE49-F238E27FC236}">
                  <a16:creationId xmlns:a16="http://schemas.microsoft.com/office/drawing/2014/main" id="{1C248D8A-E127-DC4C-8E21-97EE1C497422}"/>
                </a:ext>
              </a:extLst>
            </p:cNvPr>
            <p:cNvSpPr/>
            <p:nvPr/>
          </p:nvSpPr>
          <p:spPr>
            <a:xfrm>
              <a:off x="8397395" y="2782569"/>
              <a:ext cx="292790" cy="164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195" extrusionOk="0">
                  <a:moveTo>
                    <a:pt x="20790" y="3895"/>
                  </a:moveTo>
                  <a:cubicBezTo>
                    <a:pt x="20537" y="3748"/>
                    <a:pt x="20259" y="3436"/>
                    <a:pt x="20014" y="3059"/>
                  </a:cubicBezTo>
                  <a:cubicBezTo>
                    <a:pt x="19091" y="2697"/>
                    <a:pt x="18202" y="2223"/>
                    <a:pt x="17929" y="1742"/>
                  </a:cubicBezTo>
                  <a:cubicBezTo>
                    <a:pt x="17383" y="781"/>
                    <a:pt x="15195" y="201"/>
                    <a:pt x="14865" y="8"/>
                  </a:cubicBezTo>
                  <a:cubicBezTo>
                    <a:pt x="14538" y="-189"/>
                    <a:pt x="12456" y="3477"/>
                    <a:pt x="11797" y="3477"/>
                  </a:cubicBezTo>
                  <a:cubicBezTo>
                    <a:pt x="11141" y="3477"/>
                    <a:pt x="8292" y="4057"/>
                    <a:pt x="8292" y="5402"/>
                  </a:cubicBezTo>
                  <a:cubicBezTo>
                    <a:pt x="8292" y="6756"/>
                    <a:pt x="4791" y="6950"/>
                    <a:pt x="3806" y="5402"/>
                  </a:cubicBezTo>
                  <a:cubicBezTo>
                    <a:pt x="3650" y="5159"/>
                    <a:pt x="3501" y="4834"/>
                    <a:pt x="3358" y="4482"/>
                  </a:cubicBezTo>
                  <a:cubicBezTo>
                    <a:pt x="3094" y="4918"/>
                    <a:pt x="2913" y="5440"/>
                    <a:pt x="2913" y="6032"/>
                  </a:cubicBezTo>
                  <a:cubicBezTo>
                    <a:pt x="2913" y="7789"/>
                    <a:pt x="2146" y="7652"/>
                    <a:pt x="1456" y="7517"/>
                  </a:cubicBezTo>
                  <a:cubicBezTo>
                    <a:pt x="765" y="7383"/>
                    <a:pt x="1456" y="9003"/>
                    <a:pt x="1074" y="9814"/>
                  </a:cubicBezTo>
                  <a:cubicBezTo>
                    <a:pt x="689" y="10622"/>
                    <a:pt x="1074" y="12244"/>
                    <a:pt x="535" y="12378"/>
                  </a:cubicBezTo>
                  <a:cubicBezTo>
                    <a:pt x="250" y="12450"/>
                    <a:pt x="96" y="13031"/>
                    <a:pt x="0" y="13754"/>
                  </a:cubicBezTo>
                  <a:cubicBezTo>
                    <a:pt x="230" y="13945"/>
                    <a:pt x="796" y="15935"/>
                    <a:pt x="796" y="15935"/>
                  </a:cubicBezTo>
                  <a:cubicBezTo>
                    <a:pt x="796" y="15935"/>
                    <a:pt x="765" y="15982"/>
                    <a:pt x="719" y="16057"/>
                  </a:cubicBezTo>
                  <a:cubicBezTo>
                    <a:pt x="1465" y="16837"/>
                    <a:pt x="2987" y="18525"/>
                    <a:pt x="3476" y="19670"/>
                  </a:cubicBezTo>
                  <a:cubicBezTo>
                    <a:pt x="4134" y="21214"/>
                    <a:pt x="5994" y="21411"/>
                    <a:pt x="6871" y="21024"/>
                  </a:cubicBezTo>
                  <a:cubicBezTo>
                    <a:pt x="7746" y="20640"/>
                    <a:pt x="11471" y="18519"/>
                    <a:pt x="11471" y="18519"/>
                  </a:cubicBezTo>
                  <a:cubicBezTo>
                    <a:pt x="11471" y="18519"/>
                    <a:pt x="12349" y="19096"/>
                    <a:pt x="12893" y="19286"/>
                  </a:cubicBezTo>
                  <a:cubicBezTo>
                    <a:pt x="13023" y="19333"/>
                    <a:pt x="13370" y="19433"/>
                    <a:pt x="13827" y="19555"/>
                  </a:cubicBezTo>
                  <a:cubicBezTo>
                    <a:pt x="14093" y="19065"/>
                    <a:pt x="14915" y="18653"/>
                    <a:pt x="15794" y="17099"/>
                  </a:cubicBezTo>
                  <a:cubicBezTo>
                    <a:pt x="16821" y="15286"/>
                    <a:pt x="18366" y="8812"/>
                    <a:pt x="18808" y="8297"/>
                  </a:cubicBezTo>
                  <a:cubicBezTo>
                    <a:pt x="19249" y="7780"/>
                    <a:pt x="20425" y="6613"/>
                    <a:pt x="21014" y="5836"/>
                  </a:cubicBezTo>
                  <a:cubicBezTo>
                    <a:pt x="21600" y="5059"/>
                    <a:pt x="21456" y="4282"/>
                    <a:pt x="20790" y="389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4" name="Shape 2295">
              <a:extLst>
                <a:ext uri="{FF2B5EF4-FFF2-40B4-BE49-F238E27FC236}">
                  <a16:creationId xmlns:a16="http://schemas.microsoft.com/office/drawing/2014/main" id="{92EDE28F-002C-E543-98EF-585DECDC6720}"/>
                </a:ext>
              </a:extLst>
            </p:cNvPr>
            <p:cNvSpPr/>
            <p:nvPr/>
          </p:nvSpPr>
          <p:spPr>
            <a:xfrm>
              <a:off x="8248329" y="2658347"/>
              <a:ext cx="280018" cy="145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8" h="21553" extrusionOk="0">
                  <a:moveTo>
                    <a:pt x="19948" y="9787"/>
                  </a:moveTo>
                  <a:cubicBezTo>
                    <a:pt x="19380" y="9127"/>
                    <a:pt x="17802" y="9565"/>
                    <a:pt x="17688" y="8679"/>
                  </a:cubicBezTo>
                  <a:cubicBezTo>
                    <a:pt x="17579" y="7794"/>
                    <a:pt x="17466" y="6245"/>
                    <a:pt x="16786" y="6245"/>
                  </a:cubicBezTo>
                  <a:cubicBezTo>
                    <a:pt x="16110" y="6245"/>
                    <a:pt x="15205" y="5359"/>
                    <a:pt x="14868" y="6908"/>
                  </a:cubicBezTo>
                  <a:cubicBezTo>
                    <a:pt x="14529" y="8457"/>
                    <a:pt x="13174" y="6464"/>
                    <a:pt x="13060" y="5356"/>
                  </a:cubicBezTo>
                  <a:cubicBezTo>
                    <a:pt x="12951" y="4244"/>
                    <a:pt x="12385" y="3362"/>
                    <a:pt x="10803" y="2251"/>
                  </a:cubicBezTo>
                  <a:cubicBezTo>
                    <a:pt x="10177" y="1810"/>
                    <a:pt x="9463" y="921"/>
                    <a:pt x="8827" y="0"/>
                  </a:cubicBezTo>
                  <a:cubicBezTo>
                    <a:pt x="8776" y="265"/>
                    <a:pt x="8714" y="516"/>
                    <a:pt x="8648" y="713"/>
                  </a:cubicBezTo>
                  <a:cubicBezTo>
                    <a:pt x="8345" y="1609"/>
                    <a:pt x="7282" y="-29"/>
                    <a:pt x="6829" y="864"/>
                  </a:cubicBezTo>
                  <a:cubicBezTo>
                    <a:pt x="6374" y="1756"/>
                    <a:pt x="4858" y="1903"/>
                    <a:pt x="4024" y="3391"/>
                  </a:cubicBezTo>
                  <a:cubicBezTo>
                    <a:pt x="3191" y="4879"/>
                    <a:pt x="1449" y="5625"/>
                    <a:pt x="462" y="6069"/>
                  </a:cubicBezTo>
                  <a:cubicBezTo>
                    <a:pt x="-522" y="6517"/>
                    <a:pt x="313" y="8303"/>
                    <a:pt x="691" y="9640"/>
                  </a:cubicBezTo>
                  <a:cubicBezTo>
                    <a:pt x="1071" y="10977"/>
                    <a:pt x="1071" y="14250"/>
                    <a:pt x="1828" y="15294"/>
                  </a:cubicBezTo>
                  <a:cubicBezTo>
                    <a:pt x="2585" y="16333"/>
                    <a:pt x="5087" y="19459"/>
                    <a:pt x="5390" y="20499"/>
                  </a:cubicBezTo>
                  <a:cubicBezTo>
                    <a:pt x="5441" y="20678"/>
                    <a:pt x="5408" y="20847"/>
                    <a:pt x="5346" y="21001"/>
                  </a:cubicBezTo>
                  <a:cubicBezTo>
                    <a:pt x="6398" y="21560"/>
                    <a:pt x="8038" y="21571"/>
                    <a:pt x="8321" y="20646"/>
                  </a:cubicBezTo>
                  <a:cubicBezTo>
                    <a:pt x="8659" y="19538"/>
                    <a:pt x="8887" y="17541"/>
                    <a:pt x="8887" y="17541"/>
                  </a:cubicBezTo>
                  <a:cubicBezTo>
                    <a:pt x="8887" y="17541"/>
                    <a:pt x="11143" y="17541"/>
                    <a:pt x="12043" y="19538"/>
                  </a:cubicBezTo>
                  <a:cubicBezTo>
                    <a:pt x="12951" y="21532"/>
                    <a:pt x="14644" y="20202"/>
                    <a:pt x="14644" y="20202"/>
                  </a:cubicBezTo>
                  <a:cubicBezTo>
                    <a:pt x="14644" y="20202"/>
                    <a:pt x="14737" y="20764"/>
                    <a:pt x="14889" y="21553"/>
                  </a:cubicBezTo>
                  <a:cubicBezTo>
                    <a:pt x="15133" y="20456"/>
                    <a:pt x="15453" y="19499"/>
                    <a:pt x="15836" y="19381"/>
                  </a:cubicBezTo>
                  <a:cubicBezTo>
                    <a:pt x="16792" y="19119"/>
                    <a:pt x="18147" y="18850"/>
                    <a:pt x="19098" y="16186"/>
                  </a:cubicBezTo>
                  <a:cubicBezTo>
                    <a:pt x="19591" y="14810"/>
                    <a:pt x="20402" y="13720"/>
                    <a:pt x="21078" y="12985"/>
                  </a:cubicBezTo>
                  <a:cubicBezTo>
                    <a:pt x="20623" y="11891"/>
                    <a:pt x="20388" y="10307"/>
                    <a:pt x="19948" y="978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5" name="Shape 2296">
              <a:extLst>
                <a:ext uri="{FF2B5EF4-FFF2-40B4-BE49-F238E27FC236}">
                  <a16:creationId xmlns:a16="http://schemas.microsoft.com/office/drawing/2014/main" id="{08BA3FFD-12C0-F540-A2A6-9E755A45909E}"/>
                </a:ext>
              </a:extLst>
            </p:cNvPr>
            <p:cNvSpPr/>
            <p:nvPr/>
          </p:nvSpPr>
          <p:spPr>
            <a:xfrm>
              <a:off x="8422240" y="2732880"/>
              <a:ext cx="254218" cy="102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5" extrusionOk="0">
                  <a:moveTo>
                    <a:pt x="16026" y="1971"/>
                  </a:moveTo>
                  <a:cubicBezTo>
                    <a:pt x="14754" y="2262"/>
                    <a:pt x="14113" y="466"/>
                    <a:pt x="13099" y="1369"/>
                  </a:cubicBezTo>
                  <a:cubicBezTo>
                    <a:pt x="12080" y="2262"/>
                    <a:pt x="10423" y="1369"/>
                    <a:pt x="9788" y="466"/>
                  </a:cubicBezTo>
                  <a:cubicBezTo>
                    <a:pt x="9145" y="-432"/>
                    <a:pt x="8386" y="2262"/>
                    <a:pt x="7491" y="1068"/>
                  </a:cubicBezTo>
                  <a:cubicBezTo>
                    <a:pt x="7296" y="801"/>
                    <a:pt x="7133" y="422"/>
                    <a:pt x="6986" y="0"/>
                  </a:cubicBezTo>
                  <a:cubicBezTo>
                    <a:pt x="6224" y="990"/>
                    <a:pt x="5308" y="2471"/>
                    <a:pt x="4750" y="4330"/>
                  </a:cubicBezTo>
                  <a:cubicBezTo>
                    <a:pt x="3678" y="7941"/>
                    <a:pt x="2148" y="8300"/>
                    <a:pt x="1072" y="8659"/>
                  </a:cubicBezTo>
                  <a:cubicBezTo>
                    <a:pt x="635" y="8815"/>
                    <a:pt x="276" y="10116"/>
                    <a:pt x="0" y="11596"/>
                  </a:cubicBezTo>
                  <a:cubicBezTo>
                    <a:pt x="350" y="13722"/>
                    <a:pt x="992" y="17159"/>
                    <a:pt x="1760" y="18760"/>
                  </a:cubicBezTo>
                  <a:cubicBezTo>
                    <a:pt x="2907" y="21168"/>
                    <a:pt x="6980" y="20867"/>
                    <a:pt x="6980" y="18760"/>
                  </a:cubicBezTo>
                  <a:cubicBezTo>
                    <a:pt x="6980" y="16664"/>
                    <a:pt x="10293" y="15766"/>
                    <a:pt x="11058" y="15766"/>
                  </a:cubicBezTo>
                  <a:cubicBezTo>
                    <a:pt x="11825" y="15766"/>
                    <a:pt x="14245" y="10062"/>
                    <a:pt x="14626" y="10368"/>
                  </a:cubicBezTo>
                  <a:cubicBezTo>
                    <a:pt x="15012" y="10664"/>
                    <a:pt x="17557" y="11572"/>
                    <a:pt x="18192" y="13067"/>
                  </a:cubicBezTo>
                  <a:cubicBezTo>
                    <a:pt x="18508" y="13809"/>
                    <a:pt x="19545" y="14552"/>
                    <a:pt x="20619" y="15110"/>
                  </a:cubicBezTo>
                  <a:cubicBezTo>
                    <a:pt x="20169" y="14183"/>
                    <a:pt x="19813" y="12975"/>
                    <a:pt x="19813" y="11980"/>
                  </a:cubicBezTo>
                  <a:cubicBezTo>
                    <a:pt x="19813" y="10373"/>
                    <a:pt x="21097" y="6145"/>
                    <a:pt x="21522" y="5334"/>
                  </a:cubicBezTo>
                  <a:cubicBezTo>
                    <a:pt x="21559" y="5276"/>
                    <a:pt x="21575" y="5155"/>
                    <a:pt x="21600" y="5053"/>
                  </a:cubicBezTo>
                  <a:cubicBezTo>
                    <a:pt x="20619" y="4713"/>
                    <a:pt x="19541" y="4237"/>
                    <a:pt x="19339" y="3767"/>
                  </a:cubicBezTo>
                  <a:cubicBezTo>
                    <a:pt x="18957" y="2864"/>
                    <a:pt x="17300" y="1670"/>
                    <a:pt x="16026" y="19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6" name="Shape 2297">
              <a:extLst>
                <a:ext uri="{FF2B5EF4-FFF2-40B4-BE49-F238E27FC236}">
                  <a16:creationId xmlns:a16="http://schemas.microsoft.com/office/drawing/2014/main" id="{2E1B1AC3-C13B-174F-9CAB-8EFFB3082D23}"/>
                </a:ext>
              </a:extLst>
            </p:cNvPr>
            <p:cNvSpPr/>
            <p:nvPr/>
          </p:nvSpPr>
          <p:spPr>
            <a:xfrm>
              <a:off x="7254555" y="3180079"/>
              <a:ext cx="151502" cy="277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6" h="21133" extrusionOk="0">
                  <a:moveTo>
                    <a:pt x="14335" y="17312"/>
                  </a:moveTo>
                  <a:cubicBezTo>
                    <a:pt x="16607" y="17064"/>
                    <a:pt x="13714" y="15944"/>
                    <a:pt x="13093" y="15570"/>
                  </a:cubicBezTo>
                  <a:cubicBezTo>
                    <a:pt x="12473" y="15196"/>
                    <a:pt x="13301" y="13702"/>
                    <a:pt x="14541" y="13702"/>
                  </a:cubicBezTo>
                  <a:cubicBezTo>
                    <a:pt x="15779" y="13702"/>
                    <a:pt x="14541" y="12830"/>
                    <a:pt x="12887" y="11831"/>
                  </a:cubicBezTo>
                  <a:cubicBezTo>
                    <a:pt x="11237" y="10836"/>
                    <a:pt x="12887" y="10464"/>
                    <a:pt x="14335" y="10464"/>
                  </a:cubicBezTo>
                  <a:cubicBezTo>
                    <a:pt x="15779" y="10464"/>
                    <a:pt x="13921" y="8970"/>
                    <a:pt x="15365" y="8099"/>
                  </a:cubicBezTo>
                  <a:cubicBezTo>
                    <a:pt x="16811" y="7224"/>
                    <a:pt x="14949" y="5609"/>
                    <a:pt x="14949" y="4860"/>
                  </a:cubicBezTo>
                  <a:cubicBezTo>
                    <a:pt x="14949" y="4112"/>
                    <a:pt x="17017" y="3864"/>
                    <a:pt x="18672" y="2871"/>
                  </a:cubicBezTo>
                  <a:cubicBezTo>
                    <a:pt x="20322" y="1870"/>
                    <a:pt x="17225" y="2246"/>
                    <a:pt x="17225" y="1499"/>
                  </a:cubicBezTo>
                  <a:cubicBezTo>
                    <a:pt x="17225" y="751"/>
                    <a:pt x="15157" y="501"/>
                    <a:pt x="13714" y="1127"/>
                  </a:cubicBezTo>
                  <a:cubicBezTo>
                    <a:pt x="12266" y="1750"/>
                    <a:pt x="12679" y="1127"/>
                    <a:pt x="11442" y="1127"/>
                  </a:cubicBezTo>
                  <a:cubicBezTo>
                    <a:pt x="10203" y="1127"/>
                    <a:pt x="7930" y="1375"/>
                    <a:pt x="7930" y="627"/>
                  </a:cubicBezTo>
                  <a:cubicBezTo>
                    <a:pt x="7930" y="-122"/>
                    <a:pt x="6899" y="-244"/>
                    <a:pt x="5865" y="501"/>
                  </a:cubicBezTo>
                  <a:cubicBezTo>
                    <a:pt x="5563" y="723"/>
                    <a:pt x="5042" y="840"/>
                    <a:pt x="4338" y="892"/>
                  </a:cubicBezTo>
                  <a:cubicBezTo>
                    <a:pt x="4187" y="1870"/>
                    <a:pt x="4022" y="2780"/>
                    <a:pt x="4494" y="3241"/>
                  </a:cubicBezTo>
                  <a:cubicBezTo>
                    <a:pt x="5597" y="4316"/>
                    <a:pt x="3135" y="9996"/>
                    <a:pt x="929" y="11532"/>
                  </a:cubicBezTo>
                  <a:cubicBezTo>
                    <a:pt x="-1278" y="13065"/>
                    <a:pt x="846" y="13476"/>
                    <a:pt x="3135" y="14551"/>
                  </a:cubicBezTo>
                  <a:cubicBezTo>
                    <a:pt x="5428" y="15625"/>
                    <a:pt x="3902" y="19514"/>
                    <a:pt x="3902" y="20435"/>
                  </a:cubicBezTo>
                  <a:cubicBezTo>
                    <a:pt x="3902" y="21356"/>
                    <a:pt x="5936" y="21101"/>
                    <a:pt x="8313" y="21101"/>
                  </a:cubicBezTo>
                  <a:cubicBezTo>
                    <a:pt x="9729" y="21101"/>
                    <a:pt x="11327" y="20722"/>
                    <a:pt x="12895" y="20555"/>
                  </a:cubicBezTo>
                  <a:cubicBezTo>
                    <a:pt x="12430" y="20128"/>
                    <a:pt x="12064" y="19706"/>
                    <a:pt x="12064" y="19429"/>
                  </a:cubicBezTo>
                  <a:cubicBezTo>
                    <a:pt x="12064" y="18681"/>
                    <a:pt x="12064" y="17562"/>
                    <a:pt x="14335" y="173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7" name="Shape 2298">
              <a:extLst>
                <a:ext uri="{FF2B5EF4-FFF2-40B4-BE49-F238E27FC236}">
                  <a16:creationId xmlns:a16="http://schemas.microsoft.com/office/drawing/2014/main" id="{FD4DE615-B8D8-2F4B-80BC-ED2F5790DE4B}"/>
                </a:ext>
              </a:extLst>
            </p:cNvPr>
            <p:cNvSpPr/>
            <p:nvPr/>
          </p:nvSpPr>
          <p:spPr>
            <a:xfrm>
              <a:off x="7825975" y="2509281"/>
              <a:ext cx="185879" cy="159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408" extrusionOk="0">
                  <a:moveTo>
                    <a:pt x="6828" y="16677"/>
                  </a:moveTo>
                  <a:cubicBezTo>
                    <a:pt x="7772" y="15577"/>
                    <a:pt x="9426" y="16127"/>
                    <a:pt x="10372" y="17231"/>
                  </a:cubicBezTo>
                  <a:cubicBezTo>
                    <a:pt x="11318" y="18331"/>
                    <a:pt x="12736" y="18601"/>
                    <a:pt x="14155" y="20255"/>
                  </a:cubicBezTo>
                  <a:cubicBezTo>
                    <a:pt x="14518" y="20679"/>
                    <a:pt x="14912" y="21063"/>
                    <a:pt x="15298" y="21408"/>
                  </a:cubicBezTo>
                  <a:cubicBezTo>
                    <a:pt x="15429" y="20249"/>
                    <a:pt x="15456" y="17934"/>
                    <a:pt x="15894" y="16739"/>
                  </a:cubicBezTo>
                  <a:cubicBezTo>
                    <a:pt x="16358" y="15482"/>
                    <a:pt x="15429" y="13857"/>
                    <a:pt x="16203" y="13857"/>
                  </a:cubicBezTo>
                  <a:cubicBezTo>
                    <a:pt x="16975" y="13857"/>
                    <a:pt x="19142" y="13857"/>
                    <a:pt x="19142" y="12239"/>
                  </a:cubicBezTo>
                  <a:cubicBezTo>
                    <a:pt x="19142" y="10618"/>
                    <a:pt x="19761" y="11155"/>
                    <a:pt x="20225" y="10253"/>
                  </a:cubicBezTo>
                  <a:cubicBezTo>
                    <a:pt x="20689" y="9354"/>
                    <a:pt x="18833" y="7551"/>
                    <a:pt x="18523" y="7010"/>
                  </a:cubicBezTo>
                  <a:cubicBezTo>
                    <a:pt x="18214" y="6470"/>
                    <a:pt x="19915" y="6291"/>
                    <a:pt x="21153" y="4135"/>
                  </a:cubicBezTo>
                  <a:cubicBezTo>
                    <a:pt x="21600" y="3347"/>
                    <a:pt x="21416" y="1739"/>
                    <a:pt x="21002" y="0"/>
                  </a:cubicBezTo>
                  <a:cubicBezTo>
                    <a:pt x="20795" y="645"/>
                    <a:pt x="20381" y="1107"/>
                    <a:pt x="19683" y="619"/>
                  </a:cubicBezTo>
                  <a:cubicBezTo>
                    <a:pt x="18523" y="-192"/>
                    <a:pt x="16748" y="257"/>
                    <a:pt x="14427" y="798"/>
                  </a:cubicBezTo>
                  <a:cubicBezTo>
                    <a:pt x="12107" y="1338"/>
                    <a:pt x="11411" y="3950"/>
                    <a:pt x="12258" y="5031"/>
                  </a:cubicBezTo>
                  <a:cubicBezTo>
                    <a:pt x="13111" y="6112"/>
                    <a:pt x="10021" y="6652"/>
                    <a:pt x="9789" y="5213"/>
                  </a:cubicBezTo>
                  <a:cubicBezTo>
                    <a:pt x="9557" y="3767"/>
                    <a:pt x="7237" y="4760"/>
                    <a:pt x="7390" y="6652"/>
                  </a:cubicBezTo>
                  <a:cubicBezTo>
                    <a:pt x="7546" y="8540"/>
                    <a:pt x="4838" y="9263"/>
                    <a:pt x="4996" y="11601"/>
                  </a:cubicBezTo>
                  <a:cubicBezTo>
                    <a:pt x="5150" y="13949"/>
                    <a:pt x="2518" y="16107"/>
                    <a:pt x="819" y="17276"/>
                  </a:cubicBezTo>
                  <a:cubicBezTo>
                    <a:pt x="555" y="17462"/>
                    <a:pt x="278" y="17651"/>
                    <a:pt x="0" y="17836"/>
                  </a:cubicBezTo>
                  <a:cubicBezTo>
                    <a:pt x="857" y="18299"/>
                    <a:pt x="1540" y="18601"/>
                    <a:pt x="1863" y="18601"/>
                  </a:cubicBezTo>
                  <a:cubicBezTo>
                    <a:pt x="3284" y="18601"/>
                    <a:pt x="5882" y="17781"/>
                    <a:pt x="6828" y="166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8" name="Shape 2299">
              <a:extLst>
                <a:ext uri="{FF2B5EF4-FFF2-40B4-BE49-F238E27FC236}">
                  <a16:creationId xmlns:a16="http://schemas.microsoft.com/office/drawing/2014/main" id="{54CDB9C1-0BEE-8E45-90F0-2C11CF9773AD}"/>
                </a:ext>
              </a:extLst>
            </p:cNvPr>
            <p:cNvSpPr/>
            <p:nvPr/>
          </p:nvSpPr>
          <p:spPr>
            <a:xfrm>
              <a:off x="7925353" y="2708036"/>
              <a:ext cx="30080" cy="41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3" h="21600" extrusionOk="0">
                  <a:moveTo>
                    <a:pt x="11064" y="0"/>
                  </a:moveTo>
                  <a:cubicBezTo>
                    <a:pt x="4892" y="2575"/>
                    <a:pt x="-777" y="8125"/>
                    <a:pt x="88" y="19863"/>
                  </a:cubicBezTo>
                  <a:cubicBezTo>
                    <a:pt x="6126" y="19725"/>
                    <a:pt x="14650" y="20263"/>
                    <a:pt x="20823" y="21600"/>
                  </a:cubicBezTo>
                  <a:cubicBezTo>
                    <a:pt x="19320" y="8813"/>
                    <a:pt x="12610" y="4850"/>
                    <a:pt x="10880" y="2213"/>
                  </a:cubicBezTo>
                  <a:cubicBezTo>
                    <a:pt x="10376" y="1500"/>
                    <a:pt x="10544" y="750"/>
                    <a:pt x="11064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9" name="Shape 2300">
              <a:extLst>
                <a:ext uri="{FF2B5EF4-FFF2-40B4-BE49-F238E27FC236}">
                  <a16:creationId xmlns:a16="http://schemas.microsoft.com/office/drawing/2014/main" id="{85B43B4F-164B-CF4D-8387-655633E68F3E}"/>
                </a:ext>
              </a:extLst>
            </p:cNvPr>
            <p:cNvSpPr/>
            <p:nvPr/>
          </p:nvSpPr>
          <p:spPr>
            <a:xfrm>
              <a:off x="7801131" y="2633503"/>
              <a:ext cx="175067" cy="12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0648" extrusionOk="0">
                  <a:moveTo>
                    <a:pt x="716" y="5441"/>
                  </a:moveTo>
                  <a:cubicBezTo>
                    <a:pt x="840" y="6638"/>
                    <a:pt x="2196" y="9537"/>
                    <a:pt x="2688" y="8344"/>
                  </a:cubicBezTo>
                  <a:cubicBezTo>
                    <a:pt x="3183" y="7148"/>
                    <a:pt x="4417" y="9882"/>
                    <a:pt x="5525" y="10733"/>
                  </a:cubicBezTo>
                  <a:cubicBezTo>
                    <a:pt x="6635" y="11585"/>
                    <a:pt x="8854" y="12608"/>
                    <a:pt x="8979" y="13632"/>
                  </a:cubicBezTo>
                  <a:cubicBezTo>
                    <a:pt x="9102" y="14656"/>
                    <a:pt x="9472" y="16877"/>
                    <a:pt x="10582" y="16190"/>
                  </a:cubicBezTo>
                  <a:cubicBezTo>
                    <a:pt x="11692" y="15507"/>
                    <a:pt x="13048" y="13122"/>
                    <a:pt x="13048" y="14483"/>
                  </a:cubicBezTo>
                  <a:cubicBezTo>
                    <a:pt x="13048" y="15849"/>
                    <a:pt x="13418" y="18410"/>
                    <a:pt x="14651" y="18069"/>
                  </a:cubicBezTo>
                  <a:cubicBezTo>
                    <a:pt x="15885" y="17724"/>
                    <a:pt x="16255" y="20968"/>
                    <a:pt x="17488" y="20623"/>
                  </a:cubicBezTo>
                  <a:cubicBezTo>
                    <a:pt x="17711" y="20569"/>
                    <a:pt x="18019" y="20532"/>
                    <a:pt x="18377" y="20516"/>
                  </a:cubicBezTo>
                  <a:cubicBezTo>
                    <a:pt x="18225" y="16655"/>
                    <a:pt x="19227" y="14833"/>
                    <a:pt x="20320" y="13982"/>
                  </a:cubicBezTo>
                  <a:cubicBezTo>
                    <a:pt x="20578" y="13303"/>
                    <a:pt x="21315" y="12592"/>
                    <a:pt x="21435" y="11757"/>
                  </a:cubicBezTo>
                  <a:cubicBezTo>
                    <a:pt x="21600" y="10622"/>
                    <a:pt x="19793" y="8344"/>
                    <a:pt x="19955" y="6979"/>
                  </a:cubicBezTo>
                  <a:cubicBezTo>
                    <a:pt x="19962" y="6909"/>
                    <a:pt x="19971" y="6811"/>
                    <a:pt x="19979" y="6732"/>
                  </a:cubicBezTo>
                  <a:cubicBezTo>
                    <a:pt x="19569" y="6301"/>
                    <a:pt x="19149" y="5816"/>
                    <a:pt x="18763" y="5277"/>
                  </a:cubicBezTo>
                  <a:cubicBezTo>
                    <a:pt x="17255" y="3192"/>
                    <a:pt x="15748" y="2847"/>
                    <a:pt x="14740" y="1457"/>
                  </a:cubicBezTo>
                  <a:cubicBezTo>
                    <a:pt x="13734" y="63"/>
                    <a:pt x="11978" y="-632"/>
                    <a:pt x="10972" y="758"/>
                  </a:cubicBezTo>
                  <a:cubicBezTo>
                    <a:pt x="9967" y="2152"/>
                    <a:pt x="7203" y="3192"/>
                    <a:pt x="5692" y="3192"/>
                  </a:cubicBezTo>
                  <a:cubicBezTo>
                    <a:pt x="5348" y="3192"/>
                    <a:pt x="4620" y="2806"/>
                    <a:pt x="3711" y="2222"/>
                  </a:cubicBezTo>
                  <a:cubicBezTo>
                    <a:pt x="2523" y="3172"/>
                    <a:pt x="1260" y="4072"/>
                    <a:pt x="0" y="4426"/>
                  </a:cubicBezTo>
                  <a:cubicBezTo>
                    <a:pt x="251" y="4899"/>
                    <a:pt x="635" y="4648"/>
                    <a:pt x="716" y="544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0" name="Shape 2301">
              <a:extLst>
                <a:ext uri="{FF2B5EF4-FFF2-40B4-BE49-F238E27FC236}">
                  <a16:creationId xmlns:a16="http://schemas.microsoft.com/office/drawing/2014/main" id="{87A44C6B-0431-8645-AC59-54F719E177BB}"/>
                </a:ext>
              </a:extLst>
            </p:cNvPr>
            <p:cNvSpPr/>
            <p:nvPr/>
          </p:nvSpPr>
          <p:spPr>
            <a:xfrm>
              <a:off x="8596151" y="2807413"/>
              <a:ext cx="409034" cy="266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572" extrusionOk="0">
                  <a:moveTo>
                    <a:pt x="19264" y="14426"/>
                  </a:moveTo>
                  <a:cubicBezTo>
                    <a:pt x="18771" y="14319"/>
                    <a:pt x="18136" y="13993"/>
                    <a:pt x="18349" y="13559"/>
                  </a:cubicBezTo>
                  <a:cubicBezTo>
                    <a:pt x="18361" y="13530"/>
                    <a:pt x="18389" y="13477"/>
                    <a:pt x="18411" y="13433"/>
                  </a:cubicBezTo>
                  <a:cubicBezTo>
                    <a:pt x="17750" y="12610"/>
                    <a:pt x="17577" y="9944"/>
                    <a:pt x="17997" y="9292"/>
                  </a:cubicBezTo>
                  <a:cubicBezTo>
                    <a:pt x="18536" y="8463"/>
                    <a:pt x="17136" y="5308"/>
                    <a:pt x="16490" y="4143"/>
                  </a:cubicBezTo>
                  <a:cubicBezTo>
                    <a:pt x="16190" y="3599"/>
                    <a:pt x="15533" y="1782"/>
                    <a:pt x="14922" y="0"/>
                  </a:cubicBezTo>
                  <a:cubicBezTo>
                    <a:pt x="14362" y="281"/>
                    <a:pt x="13868" y="595"/>
                    <a:pt x="13771" y="843"/>
                  </a:cubicBezTo>
                  <a:cubicBezTo>
                    <a:pt x="13560" y="1385"/>
                    <a:pt x="12855" y="1931"/>
                    <a:pt x="12432" y="1931"/>
                  </a:cubicBezTo>
                  <a:cubicBezTo>
                    <a:pt x="12010" y="1931"/>
                    <a:pt x="11587" y="1605"/>
                    <a:pt x="11236" y="2145"/>
                  </a:cubicBezTo>
                  <a:cubicBezTo>
                    <a:pt x="10883" y="2689"/>
                    <a:pt x="10391" y="2908"/>
                    <a:pt x="10178" y="2581"/>
                  </a:cubicBezTo>
                  <a:cubicBezTo>
                    <a:pt x="9968" y="2255"/>
                    <a:pt x="9263" y="1931"/>
                    <a:pt x="8769" y="1931"/>
                  </a:cubicBezTo>
                  <a:cubicBezTo>
                    <a:pt x="8280" y="1931"/>
                    <a:pt x="6728" y="1277"/>
                    <a:pt x="6378" y="1277"/>
                  </a:cubicBezTo>
                  <a:cubicBezTo>
                    <a:pt x="6168" y="1277"/>
                    <a:pt x="5829" y="1320"/>
                    <a:pt x="5460" y="1399"/>
                  </a:cubicBezTo>
                  <a:cubicBezTo>
                    <a:pt x="5539" y="1634"/>
                    <a:pt x="5478" y="1915"/>
                    <a:pt x="5233" y="2200"/>
                  </a:cubicBezTo>
                  <a:cubicBezTo>
                    <a:pt x="4809" y="2689"/>
                    <a:pt x="3964" y="3422"/>
                    <a:pt x="3647" y="3748"/>
                  </a:cubicBezTo>
                  <a:cubicBezTo>
                    <a:pt x="3330" y="4074"/>
                    <a:pt x="2222" y="8151"/>
                    <a:pt x="1481" y="9290"/>
                  </a:cubicBezTo>
                  <a:cubicBezTo>
                    <a:pt x="743" y="10432"/>
                    <a:pt x="55" y="10597"/>
                    <a:pt x="2" y="11001"/>
                  </a:cubicBezTo>
                  <a:cubicBezTo>
                    <a:pt x="-49" y="11412"/>
                    <a:pt x="848" y="12471"/>
                    <a:pt x="848" y="13123"/>
                  </a:cubicBezTo>
                  <a:cubicBezTo>
                    <a:pt x="848" y="13775"/>
                    <a:pt x="1058" y="14426"/>
                    <a:pt x="1640" y="14426"/>
                  </a:cubicBezTo>
                  <a:cubicBezTo>
                    <a:pt x="2222" y="14426"/>
                    <a:pt x="1588" y="16547"/>
                    <a:pt x="1957" y="16710"/>
                  </a:cubicBezTo>
                  <a:cubicBezTo>
                    <a:pt x="2327" y="16873"/>
                    <a:pt x="4597" y="17117"/>
                    <a:pt x="4597" y="17934"/>
                  </a:cubicBezTo>
                  <a:cubicBezTo>
                    <a:pt x="4597" y="18567"/>
                    <a:pt x="4848" y="19101"/>
                    <a:pt x="4739" y="19541"/>
                  </a:cubicBezTo>
                  <a:cubicBezTo>
                    <a:pt x="5377" y="19706"/>
                    <a:pt x="5845" y="21044"/>
                    <a:pt x="6096" y="20948"/>
                  </a:cubicBezTo>
                  <a:cubicBezTo>
                    <a:pt x="6378" y="20842"/>
                    <a:pt x="8280" y="21494"/>
                    <a:pt x="8630" y="21384"/>
                  </a:cubicBezTo>
                  <a:cubicBezTo>
                    <a:pt x="8982" y="21276"/>
                    <a:pt x="10602" y="21384"/>
                    <a:pt x="11165" y="21494"/>
                  </a:cubicBezTo>
                  <a:cubicBezTo>
                    <a:pt x="11729" y="21600"/>
                    <a:pt x="12361" y="21166"/>
                    <a:pt x="12855" y="20406"/>
                  </a:cubicBezTo>
                  <a:cubicBezTo>
                    <a:pt x="13349" y="19643"/>
                    <a:pt x="15110" y="19537"/>
                    <a:pt x="15673" y="19643"/>
                  </a:cubicBezTo>
                  <a:cubicBezTo>
                    <a:pt x="16236" y="19753"/>
                    <a:pt x="17361" y="19973"/>
                    <a:pt x="17575" y="20516"/>
                  </a:cubicBezTo>
                  <a:cubicBezTo>
                    <a:pt x="17687" y="20798"/>
                    <a:pt x="18349" y="21225"/>
                    <a:pt x="19018" y="21572"/>
                  </a:cubicBezTo>
                  <a:cubicBezTo>
                    <a:pt x="19097" y="21034"/>
                    <a:pt x="18995" y="20333"/>
                    <a:pt x="19017" y="19643"/>
                  </a:cubicBezTo>
                  <a:cubicBezTo>
                    <a:pt x="19051" y="18504"/>
                    <a:pt x="19474" y="16765"/>
                    <a:pt x="20212" y="16655"/>
                  </a:cubicBezTo>
                  <a:cubicBezTo>
                    <a:pt x="20953" y="16547"/>
                    <a:pt x="21551" y="16547"/>
                    <a:pt x="21447" y="14646"/>
                  </a:cubicBezTo>
                  <a:cubicBezTo>
                    <a:pt x="21443" y="14581"/>
                    <a:pt x="21443" y="14532"/>
                    <a:pt x="21439" y="14471"/>
                  </a:cubicBezTo>
                  <a:cubicBezTo>
                    <a:pt x="21067" y="13976"/>
                    <a:pt x="20716" y="13559"/>
                    <a:pt x="20601" y="13559"/>
                  </a:cubicBezTo>
                  <a:cubicBezTo>
                    <a:pt x="20320" y="13559"/>
                    <a:pt x="19474" y="14473"/>
                    <a:pt x="19264" y="144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1" name="Shape 2302">
              <a:extLst>
                <a:ext uri="{FF2B5EF4-FFF2-40B4-BE49-F238E27FC236}">
                  <a16:creationId xmlns:a16="http://schemas.microsoft.com/office/drawing/2014/main" id="{3B6466AE-BA55-C048-90EF-575F82F4AC6B}"/>
                </a:ext>
              </a:extLst>
            </p:cNvPr>
            <p:cNvSpPr/>
            <p:nvPr/>
          </p:nvSpPr>
          <p:spPr>
            <a:xfrm>
              <a:off x="8869439" y="2807413"/>
              <a:ext cx="140478" cy="174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15616" y="5453"/>
                  </a:moveTo>
                  <a:cubicBezTo>
                    <a:pt x="14788" y="3307"/>
                    <a:pt x="12109" y="2481"/>
                    <a:pt x="10662" y="2481"/>
                  </a:cubicBezTo>
                  <a:cubicBezTo>
                    <a:pt x="9215" y="2481"/>
                    <a:pt x="6745" y="-157"/>
                    <a:pt x="5088" y="7"/>
                  </a:cubicBezTo>
                  <a:cubicBezTo>
                    <a:pt x="4193" y="97"/>
                    <a:pt x="1959" y="529"/>
                    <a:pt x="0" y="1040"/>
                  </a:cubicBezTo>
                  <a:cubicBezTo>
                    <a:pt x="1791" y="3746"/>
                    <a:pt x="3716" y="6503"/>
                    <a:pt x="4604" y="7332"/>
                  </a:cubicBezTo>
                  <a:cubicBezTo>
                    <a:pt x="6491" y="9099"/>
                    <a:pt x="10595" y="13891"/>
                    <a:pt x="9021" y="15153"/>
                  </a:cubicBezTo>
                  <a:cubicBezTo>
                    <a:pt x="7786" y="16144"/>
                    <a:pt x="8293" y="20193"/>
                    <a:pt x="10229" y="21443"/>
                  </a:cubicBezTo>
                  <a:cubicBezTo>
                    <a:pt x="11125" y="20506"/>
                    <a:pt x="14169" y="17442"/>
                    <a:pt x="14169" y="16511"/>
                  </a:cubicBezTo>
                  <a:cubicBezTo>
                    <a:pt x="14169" y="15523"/>
                    <a:pt x="14378" y="13539"/>
                    <a:pt x="16855" y="14037"/>
                  </a:cubicBezTo>
                  <a:cubicBezTo>
                    <a:pt x="19332" y="14532"/>
                    <a:pt x="21600" y="15359"/>
                    <a:pt x="21600" y="14697"/>
                  </a:cubicBezTo>
                  <a:cubicBezTo>
                    <a:pt x="21600" y="14037"/>
                    <a:pt x="20981" y="11895"/>
                    <a:pt x="19951" y="11065"/>
                  </a:cubicBezTo>
                  <a:cubicBezTo>
                    <a:pt x="18918" y="10242"/>
                    <a:pt x="16444" y="7601"/>
                    <a:pt x="15616" y="54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2" name="Shape 2303">
              <a:extLst>
                <a:ext uri="{FF2B5EF4-FFF2-40B4-BE49-F238E27FC236}">
                  <a16:creationId xmlns:a16="http://schemas.microsoft.com/office/drawing/2014/main" id="{E96ACD62-74DA-3547-8EE9-3642D6D5C6C5}"/>
                </a:ext>
              </a:extLst>
            </p:cNvPr>
            <p:cNvSpPr/>
            <p:nvPr/>
          </p:nvSpPr>
          <p:spPr>
            <a:xfrm>
              <a:off x="8670683" y="3055857"/>
              <a:ext cx="283060" cy="155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597" extrusionOk="0">
                  <a:moveTo>
                    <a:pt x="16565" y="179"/>
                  </a:moveTo>
                  <a:cubicBezTo>
                    <a:pt x="15753" y="-3"/>
                    <a:pt x="13218" y="179"/>
                    <a:pt x="12507" y="1485"/>
                  </a:cubicBezTo>
                  <a:cubicBezTo>
                    <a:pt x="11796" y="2787"/>
                    <a:pt x="10885" y="3531"/>
                    <a:pt x="10073" y="3350"/>
                  </a:cubicBezTo>
                  <a:cubicBezTo>
                    <a:pt x="9263" y="3161"/>
                    <a:pt x="6930" y="2976"/>
                    <a:pt x="6423" y="3161"/>
                  </a:cubicBezTo>
                  <a:cubicBezTo>
                    <a:pt x="5919" y="3350"/>
                    <a:pt x="3179" y="2232"/>
                    <a:pt x="2774" y="2414"/>
                  </a:cubicBezTo>
                  <a:cubicBezTo>
                    <a:pt x="2413" y="2579"/>
                    <a:pt x="1740" y="286"/>
                    <a:pt x="818" y="0"/>
                  </a:cubicBezTo>
                  <a:cubicBezTo>
                    <a:pt x="776" y="212"/>
                    <a:pt x="696" y="414"/>
                    <a:pt x="542" y="600"/>
                  </a:cubicBezTo>
                  <a:cubicBezTo>
                    <a:pt x="-142" y="1441"/>
                    <a:pt x="-219" y="3669"/>
                    <a:pt x="542" y="4928"/>
                  </a:cubicBezTo>
                  <a:cubicBezTo>
                    <a:pt x="1300" y="6187"/>
                    <a:pt x="2292" y="8981"/>
                    <a:pt x="1606" y="8981"/>
                  </a:cubicBezTo>
                  <a:cubicBezTo>
                    <a:pt x="923" y="8981"/>
                    <a:pt x="389" y="10654"/>
                    <a:pt x="465" y="11492"/>
                  </a:cubicBezTo>
                  <a:cubicBezTo>
                    <a:pt x="542" y="12334"/>
                    <a:pt x="237" y="14148"/>
                    <a:pt x="465" y="14565"/>
                  </a:cubicBezTo>
                  <a:cubicBezTo>
                    <a:pt x="696" y="14986"/>
                    <a:pt x="2292" y="17783"/>
                    <a:pt x="2365" y="18618"/>
                  </a:cubicBezTo>
                  <a:cubicBezTo>
                    <a:pt x="2435" y="19355"/>
                    <a:pt x="3087" y="19736"/>
                    <a:pt x="3040" y="20382"/>
                  </a:cubicBezTo>
                  <a:cubicBezTo>
                    <a:pt x="4315" y="20203"/>
                    <a:pt x="7024" y="19921"/>
                    <a:pt x="7640" y="20483"/>
                  </a:cubicBezTo>
                  <a:cubicBezTo>
                    <a:pt x="8450" y="21230"/>
                    <a:pt x="11290" y="21597"/>
                    <a:pt x="11290" y="21597"/>
                  </a:cubicBezTo>
                  <a:cubicBezTo>
                    <a:pt x="12100" y="21597"/>
                    <a:pt x="12811" y="21038"/>
                    <a:pt x="12610" y="20109"/>
                  </a:cubicBezTo>
                  <a:cubicBezTo>
                    <a:pt x="12438" y="19325"/>
                    <a:pt x="13493" y="18803"/>
                    <a:pt x="14256" y="18658"/>
                  </a:cubicBezTo>
                  <a:cubicBezTo>
                    <a:pt x="14122" y="17800"/>
                    <a:pt x="14032" y="17090"/>
                    <a:pt x="14230" y="16938"/>
                  </a:cubicBezTo>
                  <a:cubicBezTo>
                    <a:pt x="14611" y="16662"/>
                    <a:pt x="16814" y="16100"/>
                    <a:pt x="17728" y="16938"/>
                  </a:cubicBezTo>
                  <a:cubicBezTo>
                    <a:pt x="18192" y="17369"/>
                    <a:pt x="18711" y="16965"/>
                    <a:pt x="19112" y="16467"/>
                  </a:cubicBezTo>
                  <a:cubicBezTo>
                    <a:pt x="18991" y="15683"/>
                    <a:pt x="18872" y="15063"/>
                    <a:pt x="18639" y="14986"/>
                  </a:cubicBezTo>
                  <a:cubicBezTo>
                    <a:pt x="18080" y="14804"/>
                    <a:pt x="17224" y="10516"/>
                    <a:pt x="17930" y="10233"/>
                  </a:cubicBezTo>
                  <a:cubicBezTo>
                    <a:pt x="18639" y="9957"/>
                    <a:pt x="19552" y="5487"/>
                    <a:pt x="20670" y="4837"/>
                  </a:cubicBezTo>
                  <a:cubicBezTo>
                    <a:pt x="21112" y="4578"/>
                    <a:pt x="21300" y="4087"/>
                    <a:pt x="21381" y="3484"/>
                  </a:cubicBezTo>
                  <a:cubicBezTo>
                    <a:pt x="20415" y="2888"/>
                    <a:pt x="19460" y="2158"/>
                    <a:pt x="19301" y="1673"/>
                  </a:cubicBezTo>
                  <a:cubicBezTo>
                    <a:pt x="18995" y="741"/>
                    <a:pt x="17373" y="367"/>
                    <a:pt x="16565" y="17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3" name="Shape 2304">
              <a:extLst>
                <a:ext uri="{FF2B5EF4-FFF2-40B4-BE49-F238E27FC236}">
                  <a16:creationId xmlns:a16="http://schemas.microsoft.com/office/drawing/2014/main" id="{E1B36980-CF61-7146-8C6D-F8A8AD61CC15}"/>
                </a:ext>
              </a:extLst>
            </p:cNvPr>
            <p:cNvSpPr/>
            <p:nvPr/>
          </p:nvSpPr>
          <p:spPr>
            <a:xfrm>
              <a:off x="8596151" y="3155234"/>
              <a:ext cx="122009" cy="8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600" extrusionOk="0">
                  <a:moveTo>
                    <a:pt x="4773" y="21600"/>
                  </a:moveTo>
                  <a:lnTo>
                    <a:pt x="4773" y="21600"/>
                  </a:lnTo>
                  <a:cubicBezTo>
                    <a:pt x="4844" y="21516"/>
                    <a:pt x="4945" y="21457"/>
                    <a:pt x="5067" y="21409"/>
                  </a:cubicBezTo>
                  <a:cubicBezTo>
                    <a:pt x="5093" y="21403"/>
                    <a:pt x="5110" y="21385"/>
                    <a:pt x="5135" y="21379"/>
                  </a:cubicBezTo>
                  <a:cubicBezTo>
                    <a:pt x="5261" y="21337"/>
                    <a:pt x="5413" y="21313"/>
                    <a:pt x="5573" y="21289"/>
                  </a:cubicBezTo>
                  <a:cubicBezTo>
                    <a:pt x="5598" y="21277"/>
                    <a:pt x="5619" y="21277"/>
                    <a:pt x="5640" y="21277"/>
                  </a:cubicBezTo>
                  <a:cubicBezTo>
                    <a:pt x="6322" y="21194"/>
                    <a:pt x="7232" y="21253"/>
                    <a:pt x="8166" y="21212"/>
                  </a:cubicBezTo>
                  <a:cubicBezTo>
                    <a:pt x="8225" y="21206"/>
                    <a:pt x="8293" y="21206"/>
                    <a:pt x="8356" y="21206"/>
                  </a:cubicBezTo>
                  <a:cubicBezTo>
                    <a:pt x="8562" y="21194"/>
                    <a:pt x="8769" y="21170"/>
                    <a:pt x="8979" y="21146"/>
                  </a:cubicBezTo>
                  <a:cubicBezTo>
                    <a:pt x="9059" y="21134"/>
                    <a:pt x="9139" y="21134"/>
                    <a:pt x="9227" y="21116"/>
                  </a:cubicBezTo>
                  <a:cubicBezTo>
                    <a:pt x="9497" y="21068"/>
                    <a:pt x="9762" y="21008"/>
                    <a:pt x="10019" y="20913"/>
                  </a:cubicBezTo>
                  <a:cubicBezTo>
                    <a:pt x="12107" y="20172"/>
                    <a:pt x="12634" y="16951"/>
                    <a:pt x="13682" y="17686"/>
                  </a:cubicBezTo>
                  <a:cubicBezTo>
                    <a:pt x="14735" y="18433"/>
                    <a:pt x="20322" y="14388"/>
                    <a:pt x="21021" y="12900"/>
                  </a:cubicBezTo>
                  <a:cubicBezTo>
                    <a:pt x="21110" y="12727"/>
                    <a:pt x="21152" y="12554"/>
                    <a:pt x="21169" y="12392"/>
                  </a:cubicBezTo>
                  <a:cubicBezTo>
                    <a:pt x="21278" y="11245"/>
                    <a:pt x="19779" y="10570"/>
                    <a:pt x="19619" y="9261"/>
                  </a:cubicBezTo>
                  <a:cubicBezTo>
                    <a:pt x="19451" y="7780"/>
                    <a:pt x="15783" y="2814"/>
                    <a:pt x="15257" y="2073"/>
                  </a:cubicBezTo>
                  <a:cubicBezTo>
                    <a:pt x="15147" y="1918"/>
                    <a:pt x="15105" y="1637"/>
                    <a:pt x="15080" y="1309"/>
                  </a:cubicBezTo>
                  <a:cubicBezTo>
                    <a:pt x="15080" y="1273"/>
                    <a:pt x="15072" y="1243"/>
                    <a:pt x="15072" y="1213"/>
                  </a:cubicBezTo>
                  <a:cubicBezTo>
                    <a:pt x="15055" y="860"/>
                    <a:pt x="15072" y="448"/>
                    <a:pt x="15105" y="0"/>
                  </a:cubicBezTo>
                  <a:cubicBezTo>
                    <a:pt x="9636" y="1123"/>
                    <a:pt x="1531" y="3519"/>
                    <a:pt x="1531" y="3519"/>
                  </a:cubicBezTo>
                  <a:cubicBezTo>
                    <a:pt x="1531" y="3519"/>
                    <a:pt x="1333" y="3322"/>
                    <a:pt x="1063" y="3053"/>
                  </a:cubicBezTo>
                  <a:cubicBezTo>
                    <a:pt x="234" y="6830"/>
                    <a:pt x="-322" y="12010"/>
                    <a:pt x="209" y="14657"/>
                  </a:cubicBezTo>
                  <a:cubicBezTo>
                    <a:pt x="739" y="17256"/>
                    <a:pt x="2398" y="19067"/>
                    <a:pt x="4773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4" name="Shape 2305">
              <a:extLst>
                <a:ext uri="{FF2B5EF4-FFF2-40B4-BE49-F238E27FC236}">
                  <a16:creationId xmlns:a16="http://schemas.microsoft.com/office/drawing/2014/main" id="{8D6055A5-A35C-684F-A738-8FDEE531457C}"/>
                </a:ext>
              </a:extLst>
            </p:cNvPr>
            <p:cNvSpPr/>
            <p:nvPr/>
          </p:nvSpPr>
          <p:spPr>
            <a:xfrm>
              <a:off x="8670683" y="2583814"/>
              <a:ext cx="808490" cy="464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46" extrusionOk="0">
                  <a:moveTo>
                    <a:pt x="19209" y="13368"/>
                  </a:moveTo>
                  <a:cubicBezTo>
                    <a:pt x="19397" y="13321"/>
                    <a:pt x="19961" y="12257"/>
                    <a:pt x="20150" y="12257"/>
                  </a:cubicBezTo>
                  <a:cubicBezTo>
                    <a:pt x="20338" y="12257"/>
                    <a:pt x="21143" y="12534"/>
                    <a:pt x="21143" y="12304"/>
                  </a:cubicBezTo>
                  <a:cubicBezTo>
                    <a:pt x="21143" y="12073"/>
                    <a:pt x="21413" y="11287"/>
                    <a:pt x="21358" y="11056"/>
                  </a:cubicBezTo>
                  <a:cubicBezTo>
                    <a:pt x="21305" y="10826"/>
                    <a:pt x="21036" y="10503"/>
                    <a:pt x="21090" y="10270"/>
                  </a:cubicBezTo>
                  <a:cubicBezTo>
                    <a:pt x="21143" y="10039"/>
                    <a:pt x="21520" y="10039"/>
                    <a:pt x="21520" y="9762"/>
                  </a:cubicBezTo>
                  <a:cubicBezTo>
                    <a:pt x="21520" y="9486"/>
                    <a:pt x="21224" y="9346"/>
                    <a:pt x="21224" y="9161"/>
                  </a:cubicBezTo>
                  <a:cubicBezTo>
                    <a:pt x="21224" y="8977"/>
                    <a:pt x="21600" y="8652"/>
                    <a:pt x="21573" y="8284"/>
                  </a:cubicBezTo>
                  <a:cubicBezTo>
                    <a:pt x="21547" y="7913"/>
                    <a:pt x="21224" y="7867"/>
                    <a:pt x="20875" y="7544"/>
                  </a:cubicBezTo>
                  <a:cubicBezTo>
                    <a:pt x="20525" y="7219"/>
                    <a:pt x="20176" y="7357"/>
                    <a:pt x="19854" y="7082"/>
                  </a:cubicBezTo>
                  <a:cubicBezTo>
                    <a:pt x="19531" y="6804"/>
                    <a:pt x="18860" y="6988"/>
                    <a:pt x="18860" y="6804"/>
                  </a:cubicBezTo>
                  <a:cubicBezTo>
                    <a:pt x="18860" y="6619"/>
                    <a:pt x="18430" y="6018"/>
                    <a:pt x="18323" y="5694"/>
                  </a:cubicBezTo>
                  <a:cubicBezTo>
                    <a:pt x="18215" y="5371"/>
                    <a:pt x="17866" y="5556"/>
                    <a:pt x="17651" y="5786"/>
                  </a:cubicBezTo>
                  <a:cubicBezTo>
                    <a:pt x="17436" y="6018"/>
                    <a:pt x="17247" y="6110"/>
                    <a:pt x="17033" y="5879"/>
                  </a:cubicBezTo>
                  <a:cubicBezTo>
                    <a:pt x="16819" y="5648"/>
                    <a:pt x="16630" y="5278"/>
                    <a:pt x="16442" y="5418"/>
                  </a:cubicBezTo>
                  <a:cubicBezTo>
                    <a:pt x="16254" y="5556"/>
                    <a:pt x="15905" y="5464"/>
                    <a:pt x="15985" y="5001"/>
                  </a:cubicBezTo>
                  <a:cubicBezTo>
                    <a:pt x="16066" y="4539"/>
                    <a:pt x="15637" y="3523"/>
                    <a:pt x="15448" y="3385"/>
                  </a:cubicBezTo>
                  <a:cubicBezTo>
                    <a:pt x="15260" y="3244"/>
                    <a:pt x="14695" y="3475"/>
                    <a:pt x="14562" y="3014"/>
                  </a:cubicBezTo>
                  <a:cubicBezTo>
                    <a:pt x="14427" y="2551"/>
                    <a:pt x="14185" y="2182"/>
                    <a:pt x="14293" y="1859"/>
                  </a:cubicBezTo>
                  <a:cubicBezTo>
                    <a:pt x="14400" y="1536"/>
                    <a:pt x="14266" y="657"/>
                    <a:pt x="14132" y="286"/>
                  </a:cubicBezTo>
                  <a:cubicBezTo>
                    <a:pt x="13997" y="-83"/>
                    <a:pt x="13326" y="-37"/>
                    <a:pt x="13138" y="102"/>
                  </a:cubicBezTo>
                  <a:cubicBezTo>
                    <a:pt x="12949" y="240"/>
                    <a:pt x="12519" y="-37"/>
                    <a:pt x="12332" y="148"/>
                  </a:cubicBezTo>
                  <a:cubicBezTo>
                    <a:pt x="12144" y="334"/>
                    <a:pt x="12036" y="657"/>
                    <a:pt x="11768" y="657"/>
                  </a:cubicBezTo>
                  <a:cubicBezTo>
                    <a:pt x="11618" y="657"/>
                    <a:pt x="11518" y="621"/>
                    <a:pt x="11436" y="418"/>
                  </a:cubicBezTo>
                  <a:cubicBezTo>
                    <a:pt x="11145" y="644"/>
                    <a:pt x="10658" y="688"/>
                    <a:pt x="10658" y="688"/>
                  </a:cubicBezTo>
                  <a:cubicBezTo>
                    <a:pt x="10658" y="688"/>
                    <a:pt x="9941" y="1674"/>
                    <a:pt x="9941" y="2043"/>
                  </a:cubicBezTo>
                  <a:cubicBezTo>
                    <a:pt x="9941" y="2412"/>
                    <a:pt x="9906" y="3030"/>
                    <a:pt x="9726" y="2722"/>
                  </a:cubicBezTo>
                  <a:cubicBezTo>
                    <a:pt x="9547" y="2413"/>
                    <a:pt x="8795" y="2412"/>
                    <a:pt x="8616" y="2598"/>
                  </a:cubicBezTo>
                  <a:cubicBezTo>
                    <a:pt x="8436" y="2783"/>
                    <a:pt x="8150" y="1859"/>
                    <a:pt x="7827" y="2167"/>
                  </a:cubicBezTo>
                  <a:cubicBezTo>
                    <a:pt x="7505" y="2476"/>
                    <a:pt x="7075" y="1735"/>
                    <a:pt x="7039" y="2043"/>
                  </a:cubicBezTo>
                  <a:cubicBezTo>
                    <a:pt x="7003" y="2353"/>
                    <a:pt x="6538" y="2106"/>
                    <a:pt x="6215" y="1859"/>
                  </a:cubicBezTo>
                  <a:cubicBezTo>
                    <a:pt x="5893" y="1613"/>
                    <a:pt x="5319" y="1982"/>
                    <a:pt x="5106" y="1550"/>
                  </a:cubicBezTo>
                  <a:cubicBezTo>
                    <a:pt x="4891" y="1119"/>
                    <a:pt x="3493" y="1119"/>
                    <a:pt x="3027" y="1119"/>
                  </a:cubicBezTo>
                  <a:cubicBezTo>
                    <a:pt x="2563" y="1119"/>
                    <a:pt x="2454" y="1550"/>
                    <a:pt x="2239" y="1920"/>
                  </a:cubicBezTo>
                  <a:cubicBezTo>
                    <a:pt x="2046" y="2256"/>
                    <a:pt x="1819" y="2186"/>
                    <a:pt x="1591" y="2169"/>
                  </a:cubicBezTo>
                  <a:cubicBezTo>
                    <a:pt x="1611" y="2480"/>
                    <a:pt x="1646" y="2757"/>
                    <a:pt x="1694" y="2876"/>
                  </a:cubicBezTo>
                  <a:cubicBezTo>
                    <a:pt x="1800" y="3152"/>
                    <a:pt x="2311" y="4492"/>
                    <a:pt x="2177" y="4910"/>
                  </a:cubicBezTo>
                  <a:cubicBezTo>
                    <a:pt x="2043" y="5325"/>
                    <a:pt x="1800" y="5325"/>
                    <a:pt x="1639" y="5648"/>
                  </a:cubicBezTo>
                  <a:cubicBezTo>
                    <a:pt x="1479" y="5972"/>
                    <a:pt x="537" y="7405"/>
                    <a:pt x="511" y="7635"/>
                  </a:cubicBezTo>
                  <a:cubicBezTo>
                    <a:pt x="484" y="7867"/>
                    <a:pt x="672" y="8883"/>
                    <a:pt x="537" y="9068"/>
                  </a:cubicBezTo>
                  <a:cubicBezTo>
                    <a:pt x="405" y="9254"/>
                    <a:pt x="0" y="10224"/>
                    <a:pt x="0" y="10593"/>
                  </a:cubicBezTo>
                  <a:cubicBezTo>
                    <a:pt x="0" y="10964"/>
                    <a:pt x="295" y="11473"/>
                    <a:pt x="537" y="11610"/>
                  </a:cubicBezTo>
                  <a:cubicBezTo>
                    <a:pt x="640" y="11670"/>
                    <a:pt x="704" y="11752"/>
                    <a:pt x="734" y="11849"/>
                  </a:cubicBezTo>
                  <a:cubicBezTo>
                    <a:pt x="923" y="11806"/>
                    <a:pt x="1094" y="11781"/>
                    <a:pt x="1202" y="11781"/>
                  </a:cubicBezTo>
                  <a:cubicBezTo>
                    <a:pt x="1380" y="11781"/>
                    <a:pt x="2169" y="12151"/>
                    <a:pt x="2419" y="12151"/>
                  </a:cubicBezTo>
                  <a:cubicBezTo>
                    <a:pt x="2669" y="12151"/>
                    <a:pt x="3027" y="12335"/>
                    <a:pt x="3135" y="12520"/>
                  </a:cubicBezTo>
                  <a:cubicBezTo>
                    <a:pt x="3244" y="12705"/>
                    <a:pt x="3493" y="12581"/>
                    <a:pt x="3672" y="12274"/>
                  </a:cubicBezTo>
                  <a:cubicBezTo>
                    <a:pt x="3851" y="11966"/>
                    <a:pt x="4066" y="12151"/>
                    <a:pt x="4281" y="12151"/>
                  </a:cubicBezTo>
                  <a:cubicBezTo>
                    <a:pt x="4496" y="12151"/>
                    <a:pt x="4856" y="11842"/>
                    <a:pt x="4963" y="11534"/>
                  </a:cubicBezTo>
                  <a:cubicBezTo>
                    <a:pt x="5071" y="11228"/>
                    <a:pt x="6145" y="10732"/>
                    <a:pt x="6430" y="10671"/>
                  </a:cubicBezTo>
                  <a:cubicBezTo>
                    <a:pt x="6718" y="10611"/>
                    <a:pt x="7146" y="11595"/>
                    <a:pt x="7397" y="11595"/>
                  </a:cubicBezTo>
                  <a:cubicBezTo>
                    <a:pt x="7649" y="11595"/>
                    <a:pt x="8114" y="11904"/>
                    <a:pt x="8257" y="12705"/>
                  </a:cubicBezTo>
                  <a:cubicBezTo>
                    <a:pt x="8401" y="13507"/>
                    <a:pt x="8830" y="14494"/>
                    <a:pt x="9010" y="14799"/>
                  </a:cubicBezTo>
                  <a:cubicBezTo>
                    <a:pt x="9188" y="15110"/>
                    <a:pt x="9296" y="15910"/>
                    <a:pt x="9296" y="16157"/>
                  </a:cubicBezTo>
                  <a:cubicBezTo>
                    <a:pt x="9296" y="16403"/>
                    <a:pt x="8902" y="16094"/>
                    <a:pt x="8472" y="15910"/>
                  </a:cubicBezTo>
                  <a:cubicBezTo>
                    <a:pt x="8044" y="15724"/>
                    <a:pt x="8006" y="16463"/>
                    <a:pt x="8006" y="16833"/>
                  </a:cubicBezTo>
                  <a:cubicBezTo>
                    <a:pt x="8006" y="17204"/>
                    <a:pt x="7397" y="18497"/>
                    <a:pt x="7290" y="18744"/>
                  </a:cubicBezTo>
                  <a:cubicBezTo>
                    <a:pt x="7183" y="18992"/>
                    <a:pt x="7505" y="19176"/>
                    <a:pt x="7756" y="19237"/>
                  </a:cubicBezTo>
                  <a:cubicBezTo>
                    <a:pt x="7864" y="19262"/>
                    <a:pt x="8293" y="18744"/>
                    <a:pt x="8436" y="18744"/>
                  </a:cubicBezTo>
                  <a:cubicBezTo>
                    <a:pt x="8495" y="18744"/>
                    <a:pt x="8673" y="18982"/>
                    <a:pt x="8863" y="19262"/>
                  </a:cubicBezTo>
                  <a:cubicBezTo>
                    <a:pt x="8822" y="18299"/>
                    <a:pt x="8938" y="18352"/>
                    <a:pt x="9439" y="17697"/>
                  </a:cubicBezTo>
                  <a:cubicBezTo>
                    <a:pt x="9958" y="17020"/>
                    <a:pt x="10012" y="15756"/>
                    <a:pt x="10478" y="15601"/>
                  </a:cubicBezTo>
                  <a:cubicBezTo>
                    <a:pt x="10944" y="15447"/>
                    <a:pt x="11140" y="15077"/>
                    <a:pt x="11821" y="15262"/>
                  </a:cubicBezTo>
                  <a:cubicBezTo>
                    <a:pt x="12502" y="15447"/>
                    <a:pt x="11482" y="16187"/>
                    <a:pt x="11946" y="16617"/>
                  </a:cubicBezTo>
                  <a:cubicBezTo>
                    <a:pt x="12412" y="17051"/>
                    <a:pt x="13845" y="16495"/>
                    <a:pt x="13917" y="17110"/>
                  </a:cubicBezTo>
                  <a:cubicBezTo>
                    <a:pt x="13988" y="17727"/>
                    <a:pt x="12269" y="18345"/>
                    <a:pt x="12304" y="18652"/>
                  </a:cubicBezTo>
                  <a:cubicBezTo>
                    <a:pt x="12340" y="18959"/>
                    <a:pt x="13219" y="19269"/>
                    <a:pt x="13523" y="19607"/>
                  </a:cubicBezTo>
                  <a:cubicBezTo>
                    <a:pt x="13828" y="19946"/>
                    <a:pt x="13433" y="20901"/>
                    <a:pt x="13577" y="21210"/>
                  </a:cubicBezTo>
                  <a:cubicBezTo>
                    <a:pt x="13721" y="21517"/>
                    <a:pt x="14185" y="21271"/>
                    <a:pt x="14562" y="20809"/>
                  </a:cubicBezTo>
                  <a:cubicBezTo>
                    <a:pt x="14938" y="20346"/>
                    <a:pt x="15242" y="20499"/>
                    <a:pt x="15726" y="19946"/>
                  </a:cubicBezTo>
                  <a:cubicBezTo>
                    <a:pt x="16210" y="19392"/>
                    <a:pt x="17212" y="19883"/>
                    <a:pt x="17338" y="19546"/>
                  </a:cubicBezTo>
                  <a:cubicBezTo>
                    <a:pt x="17463" y="19207"/>
                    <a:pt x="17051" y="18868"/>
                    <a:pt x="16120" y="18992"/>
                  </a:cubicBezTo>
                  <a:cubicBezTo>
                    <a:pt x="15188" y="19114"/>
                    <a:pt x="15135" y="17605"/>
                    <a:pt x="15135" y="17295"/>
                  </a:cubicBezTo>
                  <a:cubicBezTo>
                    <a:pt x="15135" y="16988"/>
                    <a:pt x="16102" y="15724"/>
                    <a:pt x="16657" y="15632"/>
                  </a:cubicBezTo>
                  <a:cubicBezTo>
                    <a:pt x="17212" y="15540"/>
                    <a:pt x="17660" y="15262"/>
                    <a:pt x="18196" y="14832"/>
                  </a:cubicBezTo>
                  <a:cubicBezTo>
                    <a:pt x="18414" y="14659"/>
                    <a:pt x="18794" y="14481"/>
                    <a:pt x="19182" y="14356"/>
                  </a:cubicBezTo>
                  <a:cubicBezTo>
                    <a:pt x="19124" y="13918"/>
                    <a:pt x="19049" y="13408"/>
                    <a:pt x="19209" y="133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5" name="Shape 2306">
              <a:extLst>
                <a:ext uri="{FF2B5EF4-FFF2-40B4-BE49-F238E27FC236}">
                  <a16:creationId xmlns:a16="http://schemas.microsoft.com/office/drawing/2014/main" id="{ACFB3FF0-2ED8-A442-93A9-3D811DC6FC31}"/>
                </a:ext>
              </a:extLst>
            </p:cNvPr>
            <p:cNvSpPr/>
            <p:nvPr/>
          </p:nvSpPr>
          <p:spPr>
            <a:xfrm>
              <a:off x="8720373" y="2335370"/>
              <a:ext cx="425048" cy="30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56" extrusionOk="0">
                  <a:moveTo>
                    <a:pt x="20225" y="10552"/>
                  </a:moveTo>
                  <a:cubicBezTo>
                    <a:pt x="19817" y="10409"/>
                    <a:pt x="19562" y="9139"/>
                    <a:pt x="18899" y="8784"/>
                  </a:cubicBezTo>
                  <a:cubicBezTo>
                    <a:pt x="18239" y="8432"/>
                    <a:pt x="18390" y="7301"/>
                    <a:pt x="17831" y="6805"/>
                  </a:cubicBezTo>
                  <a:cubicBezTo>
                    <a:pt x="17271" y="6310"/>
                    <a:pt x="17626" y="5322"/>
                    <a:pt x="17576" y="4544"/>
                  </a:cubicBezTo>
                  <a:cubicBezTo>
                    <a:pt x="17524" y="3767"/>
                    <a:pt x="17678" y="2565"/>
                    <a:pt x="17372" y="2354"/>
                  </a:cubicBezTo>
                  <a:cubicBezTo>
                    <a:pt x="17065" y="2141"/>
                    <a:pt x="15792" y="1151"/>
                    <a:pt x="15233" y="1507"/>
                  </a:cubicBezTo>
                  <a:cubicBezTo>
                    <a:pt x="14671" y="1860"/>
                    <a:pt x="14263" y="2141"/>
                    <a:pt x="14009" y="1507"/>
                  </a:cubicBezTo>
                  <a:cubicBezTo>
                    <a:pt x="13754" y="870"/>
                    <a:pt x="13398" y="516"/>
                    <a:pt x="12838" y="727"/>
                  </a:cubicBezTo>
                  <a:cubicBezTo>
                    <a:pt x="12277" y="940"/>
                    <a:pt x="11921" y="586"/>
                    <a:pt x="11614" y="233"/>
                  </a:cubicBezTo>
                  <a:cubicBezTo>
                    <a:pt x="11567" y="179"/>
                    <a:pt x="11530" y="95"/>
                    <a:pt x="11499" y="0"/>
                  </a:cubicBezTo>
                  <a:cubicBezTo>
                    <a:pt x="11273" y="66"/>
                    <a:pt x="10976" y="187"/>
                    <a:pt x="10784" y="399"/>
                  </a:cubicBezTo>
                  <a:cubicBezTo>
                    <a:pt x="10444" y="775"/>
                    <a:pt x="10376" y="1529"/>
                    <a:pt x="9900" y="1529"/>
                  </a:cubicBezTo>
                  <a:cubicBezTo>
                    <a:pt x="9425" y="1529"/>
                    <a:pt x="8882" y="1248"/>
                    <a:pt x="8338" y="1812"/>
                  </a:cubicBezTo>
                  <a:cubicBezTo>
                    <a:pt x="7793" y="2377"/>
                    <a:pt x="7658" y="3038"/>
                    <a:pt x="7726" y="3508"/>
                  </a:cubicBezTo>
                  <a:cubicBezTo>
                    <a:pt x="7793" y="3978"/>
                    <a:pt x="7863" y="4733"/>
                    <a:pt x="7455" y="4733"/>
                  </a:cubicBezTo>
                  <a:cubicBezTo>
                    <a:pt x="7047" y="4733"/>
                    <a:pt x="7116" y="5395"/>
                    <a:pt x="6708" y="5583"/>
                  </a:cubicBezTo>
                  <a:cubicBezTo>
                    <a:pt x="6301" y="5770"/>
                    <a:pt x="5620" y="6620"/>
                    <a:pt x="5552" y="7088"/>
                  </a:cubicBezTo>
                  <a:cubicBezTo>
                    <a:pt x="5485" y="7562"/>
                    <a:pt x="5485" y="8597"/>
                    <a:pt x="5213" y="8597"/>
                  </a:cubicBezTo>
                  <a:cubicBezTo>
                    <a:pt x="4940" y="8597"/>
                    <a:pt x="3991" y="8786"/>
                    <a:pt x="3717" y="9256"/>
                  </a:cubicBezTo>
                  <a:cubicBezTo>
                    <a:pt x="3447" y="9728"/>
                    <a:pt x="3111" y="10198"/>
                    <a:pt x="2566" y="10011"/>
                  </a:cubicBezTo>
                  <a:cubicBezTo>
                    <a:pt x="2286" y="9912"/>
                    <a:pt x="1538" y="9866"/>
                    <a:pt x="881" y="9844"/>
                  </a:cubicBezTo>
                  <a:cubicBezTo>
                    <a:pt x="891" y="9937"/>
                    <a:pt x="891" y="10028"/>
                    <a:pt x="867" y="10126"/>
                  </a:cubicBezTo>
                  <a:cubicBezTo>
                    <a:pt x="611" y="11116"/>
                    <a:pt x="815" y="12034"/>
                    <a:pt x="1223" y="12529"/>
                  </a:cubicBezTo>
                  <a:cubicBezTo>
                    <a:pt x="1630" y="13023"/>
                    <a:pt x="1783" y="15002"/>
                    <a:pt x="1323" y="15287"/>
                  </a:cubicBezTo>
                  <a:cubicBezTo>
                    <a:pt x="867" y="15568"/>
                    <a:pt x="0" y="16416"/>
                    <a:pt x="0" y="16911"/>
                  </a:cubicBezTo>
                  <a:cubicBezTo>
                    <a:pt x="0" y="17405"/>
                    <a:pt x="917" y="17829"/>
                    <a:pt x="764" y="18534"/>
                  </a:cubicBezTo>
                  <a:cubicBezTo>
                    <a:pt x="678" y="18942"/>
                    <a:pt x="675" y="19659"/>
                    <a:pt x="724" y="20284"/>
                  </a:cubicBezTo>
                  <a:cubicBezTo>
                    <a:pt x="1156" y="20311"/>
                    <a:pt x="1584" y="20416"/>
                    <a:pt x="1952" y="19904"/>
                  </a:cubicBezTo>
                  <a:cubicBezTo>
                    <a:pt x="2362" y="19337"/>
                    <a:pt x="2566" y="18678"/>
                    <a:pt x="3447" y="18678"/>
                  </a:cubicBezTo>
                  <a:cubicBezTo>
                    <a:pt x="4330" y="18678"/>
                    <a:pt x="6979" y="18678"/>
                    <a:pt x="7386" y="19337"/>
                  </a:cubicBezTo>
                  <a:cubicBezTo>
                    <a:pt x="7793" y="19997"/>
                    <a:pt x="8882" y="19434"/>
                    <a:pt x="9493" y="19808"/>
                  </a:cubicBezTo>
                  <a:cubicBezTo>
                    <a:pt x="10105" y="20186"/>
                    <a:pt x="10988" y="20565"/>
                    <a:pt x="11054" y="20091"/>
                  </a:cubicBezTo>
                  <a:cubicBezTo>
                    <a:pt x="11123" y="19619"/>
                    <a:pt x="11939" y="20752"/>
                    <a:pt x="12549" y="20282"/>
                  </a:cubicBezTo>
                  <a:cubicBezTo>
                    <a:pt x="13161" y="19808"/>
                    <a:pt x="13703" y="21222"/>
                    <a:pt x="14045" y="20939"/>
                  </a:cubicBezTo>
                  <a:cubicBezTo>
                    <a:pt x="14384" y="20655"/>
                    <a:pt x="15810" y="20657"/>
                    <a:pt x="16149" y="21128"/>
                  </a:cubicBezTo>
                  <a:cubicBezTo>
                    <a:pt x="16490" y="21600"/>
                    <a:pt x="16557" y="20655"/>
                    <a:pt x="16557" y="20091"/>
                  </a:cubicBezTo>
                  <a:cubicBezTo>
                    <a:pt x="16557" y="19526"/>
                    <a:pt x="17917" y="18020"/>
                    <a:pt x="17917" y="18020"/>
                  </a:cubicBezTo>
                  <a:cubicBezTo>
                    <a:pt x="17917" y="18020"/>
                    <a:pt x="18840" y="17952"/>
                    <a:pt x="19393" y="17606"/>
                  </a:cubicBezTo>
                  <a:cubicBezTo>
                    <a:pt x="19270" y="17363"/>
                    <a:pt x="19165" y="16961"/>
                    <a:pt x="19053" y="16275"/>
                  </a:cubicBezTo>
                  <a:cubicBezTo>
                    <a:pt x="18798" y="14720"/>
                    <a:pt x="18390" y="13802"/>
                    <a:pt x="18695" y="13306"/>
                  </a:cubicBezTo>
                  <a:cubicBezTo>
                    <a:pt x="19002" y="12810"/>
                    <a:pt x="19868" y="13943"/>
                    <a:pt x="20326" y="13659"/>
                  </a:cubicBezTo>
                  <a:cubicBezTo>
                    <a:pt x="20785" y="13378"/>
                    <a:pt x="21600" y="12810"/>
                    <a:pt x="21499" y="12177"/>
                  </a:cubicBezTo>
                  <a:cubicBezTo>
                    <a:pt x="21396" y="11542"/>
                    <a:pt x="20633" y="10692"/>
                    <a:pt x="20225" y="105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6" name="Shape 2307">
              <a:extLst>
                <a:ext uri="{FF2B5EF4-FFF2-40B4-BE49-F238E27FC236}">
                  <a16:creationId xmlns:a16="http://schemas.microsoft.com/office/drawing/2014/main" id="{12EADE61-31F8-4F46-8E11-6F6F455DD878}"/>
                </a:ext>
              </a:extLst>
            </p:cNvPr>
            <p:cNvSpPr/>
            <p:nvPr/>
          </p:nvSpPr>
          <p:spPr>
            <a:xfrm>
              <a:off x="8596151" y="2211148"/>
              <a:ext cx="329624" cy="15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439" extrusionOk="0">
                  <a:moveTo>
                    <a:pt x="6976" y="14950"/>
                  </a:moveTo>
                  <a:cubicBezTo>
                    <a:pt x="7771" y="14950"/>
                    <a:pt x="9623" y="15791"/>
                    <a:pt x="10681" y="14950"/>
                  </a:cubicBezTo>
                  <a:cubicBezTo>
                    <a:pt x="11739" y="14115"/>
                    <a:pt x="11739" y="16633"/>
                    <a:pt x="12402" y="16346"/>
                  </a:cubicBezTo>
                  <a:cubicBezTo>
                    <a:pt x="13063" y="16065"/>
                    <a:pt x="14387" y="18023"/>
                    <a:pt x="15181" y="19419"/>
                  </a:cubicBezTo>
                  <a:cubicBezTo>
                    <a:pt x="15604" y="20165"/>
                    <a:pt x="16106" y="20759"/>
                    <a:pt x="16663" y="21439"/>
                  </a:cubicBezTo>
                  <a:cubicBezTo>
                    <a:pt x="16790" y="20983"/>
                    <a:pt x="16961" y="20535"/>
                    <a:pt x="17233" y="20106"/>
                  </a:cubicBezTo>
                  <a:cubicBezTo>
                    <a:pt x="17926" y="19010"/>
                    <a:pt x="18618" y="19558"/>
                    <a:pt x="19225" y="19558"/>
                  </a:cubicBezTo>
                  <a:cubicBezTo>
                    <a:pt x="19832" y="19558"/>
                    <a:pt x="19916" y="18095"/>
                    <a:pt x="20350" y="17363"/>
                  </a:cubicBezTo>
                  <a:cubicBezTo>
                    <a:pt x="20592" y="16953"/>
                    <a:pt x="20971" y="16719"/>
                    <a:pt x="21259" y="16594"/>
                  </a:cubicBezTo>
                  <a:cubicBezTo>
                    <a:pt x="21027" y="15580"/>
                    <a:pt x="21015" y="13610"/>
                    <a:pt x="20630" y="12798"/>
                  </a:cubicBezTo>
                  <a:cubicBezTo>
                    <a:pt x="20175" y="11840"/>
                    <a:pt x="19527" y="10193"/>
                    <a:pt x="19721" y="9236"/>
                  </a:cubicBezTo>
                  <a:cubicBezTo>
                    <a:pt x="19916" y="8276"/>
                    <a:pt x="19916" y="6909"/>
                    <a:pt x="19394" y="5813"/>
                  </a:cubicBezTo>
                  <a:cubicBezTo>
                    <a:pt x="19168" y="5331"/>
                    <a:pt x="18993" y="4774"/>
                    <a:pt x="18901" y="4236"/>
                  </a:cubicBezTo>
                  <a:cubicBezTo>
                    <a:pt x="17845" y="3952"/>
                    <a:pt x="16424" y="3625"/>
                    <a:pt x="16106" y="3853"/>
                  </a:cubicBezTo>
                  <a:cubicBezTo>
                    <a:pt x="15587" y="4219"/>
                    <a:pt x="13510" y="747"/>
                    <a:pt x="13163" y="199"/>
                  </a:cubicBezTo>
                  <a:cubicBezTo>
                    <a:pt x="12936" y="-161"/>
                    <a:pt x="11396" y="27"/>
                    <a:pt x="10008" y="301"/>
                  </a:cubicBezTo>
                  <a:cubicBezTo>
                    <a:pt x="9210" y="2166"/>
                    <a:pt x="9786" y="3539"/>
                    <a:pt x="9742" y="6407"/>
                  </a:cubicBezTo>
                  <a:cubicBezTo>
                    <a:pt x="9702" y="9332"/>
                    <a:pt x="8185" y="8784"/>
                    <a:pt x="7364" y="8784"/>
                  </a:cubicBezTo>
                  <a:cubicBezTo>
                    <a:pt x="6538" y="8784"/>
                    <a:pt x="5198" y="3579"/>
                    <a:pt x="4768" y="2387"/>
                  </a:cubicBezTo>
                  <a:cubicBezTo>
                    <a:pt x="4331" y="1202"/>
                    <a:pt x="2947" y="3853"/>
                    <a:pt x="1953" y="5127"/>
                  </a:cubicBezTo>
                  <a:cubicBezTo>
                    <a:pt x="956" y="6407"/>
                    <a:pt x="1476" y="8873"/>
                    <a:pt x="783" y="10058"/>
                  </a:cubicBezTo>
                  <a:cubicBezTo>
                    <a:pt x="91" y="11246"/>
                    <a:pt x="-341" y="13256"/>
                    <a:pt x="351" y="15904"/>
                  </a:cubicBezTo>
                  <a:cubicBezTo>
                    <a:pt x="377" y="16013"/>
                    <a:pt x="394" y="16125"/>
                    <a:pt x="423" y="16230"/>
                  </a:cubicBezTo>
                  <a:cubicBezTo>
                    <a:pt x="1289" y="16085"/>
                    <a:pt x="2210" y="15749"/>
                    <a:pt x="2742" y="14950"/>
                  </a:cubicBezTo>
                  <a:cubicBezTo>
                    <a:pt x="3668" y="13557"/>
                    <a:pt x="6184" y="14950"/>
                    <a:pt x="6976" y="1495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7" name="Shape 2308">
              <a:extLst>
                <a:ext uri="{FF2B5EF4-FFF2-40B4-BE49-F238E27FC236}">
                  <a16:creationId xmlns:a16="http://schemas.microsoft.com/office/drawing/2014/main" id="{A19CF062-47B5-4146-A25A-1E76C22A81AA}"/>
                </a:ext>
              </a:extLst>
            </p:cNvPr>
            <p:cNvSpPr/>
            <p:nvPr/>
          </p:nvSpPr>
          <p:spPr>
            <a:xfrm>
              <a:off x="8596151" y="2310526"/>
              <a:ext cx="260188" cy="15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0600" extrusionOk="0">
                  <a:moveTo>
                    <a:pt x="2768" y="10097"/>
                  </a:moveTo>
                  <a:cubicBezTo>
                    <a:pt x="3178" y="11007"/>
                    <a:pt x="4500" y="11785"/>
                    <a:pt x="4995" y="11398"/>
                  </a:cubicBezTo>
                  <a:cubicBezTo>
                    <a:pt x="5488" y="11007"/>
                    <a:pt x="7055" y="12301"/>
                    <a:pt x="7055" y="13340"/>
                  </a:cubicBezTo>
                  <a:cubicBezTo>
                    <a:pt x="7055" y="14378"/>
                    <a:pt x="6645" y="17496"/>
                    <a:pt x="7055" y="17496"/>
                  </a:cubicBezTo>
                  <a:cubicBezTo>
                    <a:pt x="7430" y="17496"/>
                    <a:pt x="9806" y="18653"/>
                    <a:pt x="9969" y="20220"/>
                  </a:cubicBezTo>
                  <a:cubicBezTo>
                    <a:pt x="11033" y="20257"/>
                    <a:pt x="12244" y="20345"/>
                    <a:pt x="12697" y="20523"/>
                  </a:cubicBezTo>
                  <a:cubicBezTo>
                    <a:pt x="13578" y="20867"/>
                    <a:pt x="14125" y="20004"/>
                    <a:pt x="14562" y="19138"/>
                  </a:cubicBezTo>
                  <a:cubicBezTo>
                    <a:pt x="15005" y="18275"/>
                    <a:pt x="16542" y="17927"/>
                    <a:pt x="16984" y="17927"/>
                  </a:cubicBezTo>
                  <a:cubicBezTo>
                    <a:pt x="17425" y="17927"/>
                    <a:pt x="17425" y="16026"/>
                    <a:pt x="17532" y="15157"/>
                  </a:cubicBezTo>
                  <a:cubicBezTo>
                    <a:pt x="17646" y="14297"/>
                    <a:pt x="18745" y="12739"/>
                    <a:pt x="19405" y="12395"/>
                  </a:cubicBezTo>
                  <a:cubicBezTo>
                    <a:pt x="20065" y="12045"/>
                    <a:pt x="19954" y="10835"/>
                    <a:pt x="20614" y="10835"/>
                  </a:cubicBezTo>
                  <a:cubicBezTo>
                    <a:pt x="21274" y="10835"/>
                    <a:pt x="21163" y="9446"/>
                    <a:pt x="21054" y="8583"/>
                  </a:cubicBezTo>
                  <a:cubicBezTo>
                    <a:pt x="20988" y="8058"/>
                    <a:pt x="21068" y="7401"/>
                    <a:pt x="21322" y="6735"/>
                  </a:cubicBezTo>
                  <a:cubicBezTo>
                    <a:pt x="20614" y="6091"/>
                    <a:pt x="19976" y="5528"/>
                    <a:pt x="19439" y="4821"/>
                  </a:cubicBezTo>
                  <a:cubicBezTo>
                    <a:pt x="18427" y="3498"/>
                    <a:pt x="16745" y="1644"/>
                    <a:pt x="15910" y="1910"/>
                  </a:cubicBezTo>
                  <a:cubicBezTo>
                    <a:pt x="15065" y="2178"/>
                    <a:pt x="15065" y="-204"/>
                    <a:pt x="13721" y="587"/>
                  </a:cubicBezTo>
                  <a:cubicBezTo>
                    <a:pt x="12377" y="1381"/>
                    <a:pt x="10021" y="587"/>
                    <a:pt x="9013" y="587"/>
                  </a:cubicBezTo>
                  <a:cubicBezTo>
                    <a:pt x="8007" y="587"/>
                    <a:pt x="4810" y="-733"/>
                    <a:pt x="3635" y="587"/>
                  </a:cubicBezTo>
                  <a:cubicBezTo>
                    <a:pt x="2959" y="1344"/>
                    <a:pt x="1788" y="1662"/>
                    <a:pt x="686" y="1797"/>
                  </a:cubicBezTo>
                  <a:cubicBezTo>
                    <a:pt x="1440" y="4214"/>
                    <a:pt x="1163" y="6660"/>
                    <a:pt x="318" y="8152"/>
                  </a:cubicBezTo>
                  <a:cubicBezTo>
                    <a:pt x="-278" y="9218"/>
                    <a:pt x="68" y="9359"/>
                    <a:pt x="509" y="9778"/>
                  </a:cubicBezTo>
                  <a:cubicBezTo>
                    <a:pt x="1412" y="9643"/>
                    <a:pt x="2438" y="9365"/>
                    <a:pt x="2768" y="100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8" name="Shape 2309">
              <a:extLst>
                <a:ext uri="{FF2B5EF4-FFF2-40B4-BE49-F238E27FC236}">
                  <a16:creationId xmlns:a16="http://schemas.microsoft.com/office/drawing/2014/main" id="{E9C3AFF4-63A8-6044-A294-C7221AECC235}"/>
                </a:ext>
              </a:extLst>
            </p:cNvPr>
            <p:cNvSpPr/>
            <p:nvPr/>
          </p:nvSpPr>
          <p:spPr>
            <a:xfrm>
              <a:off x="7975041" y="2857102"/>
              <a:ext cx="202885" cy="10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0371" extrusionOk="0">
                  <a:moveTo>
                    <a:pt x="18928" y="8609"/>
                  </a:moveTo>
                  <a:cubicBezTo>
                    <a:pt x="17978" y="9367"/>
                    <a:pt x="16498" y="7080"/>
                    <a:pt x="16498" y="6318"/>
                  </a:cubicBezTo>
                  <a:cubicBezTo>
                    <a:pt x="16498" y="5789"/>
                    <a:pt x="16302" y="3888"/>
                    <a:pt x="16501" y="2708"/>
                  </a:cubicBezTo>
                  <a:cubicBezTo>
                    <a:pt x="15714" y="1977"/>
                    <a:pt x="14588" y="995"/>
                    <a:pt x="13750" y="544"/>
                  </a:cubicBezTo>
                  <a:cubicBezTo>
                    <a:pt x="12342" y="-218"/>
                    <a:pt x="11636" y="-218"/>
                    <a:pt x="10508" y="792"/>
                  </a:cubicBezTo>
                  <a:cubicBezTo>
                    <a:pt x="9792" y="1440"/>
                    <a:pt x="7809" y="1261"/>
                    <a:pt x="6469" y="1050"/>
                  </a:cubicBezTo>
                  <a:cubicBezTo>
                    <a:pt x="6349" y="1807"/>
                    <a:pt x="6163" y="2317"/>
                    <a:pt x="5825" y="2317"/>
                  </a:cubicBezTo>
                  <a:cubicBezTo>
                    <a:pt x="4875" y="2317"/>
                    <a:pt x="3606" y="4030"/>
                    <a:pt x="3394" y="5941"/>
                  </a:cubicBezTo>
                  <a:cubicBezTo>
                    <a:pt x="3182" y="7842"/>
                    <a:pt x="963" y="9367"/>
                    <a:pt x="329" y="12798"/>
                  </a:cubicBezTo>
                  <a:cubicBezTo>
                    <a:pt x="-304" y="16229"/>
                    <a:pt x="13" y="17754"/>
                    <a:pt x="963" y="15659"/>
                  </a:cubicBezTo>
                  <a:cubicBezTo>
                    <a:pt x="1914" y="13560"/>
                    <a:pt x="3078" y="14323"/>
                    <a:pt x="3078" y="16036"/>
                  </a:cubicBezTo>
                  <a:cubicBezTo>
                    <a:pt x="3078" y="17754"/>
                    <a:pt x="4345" y="17942"/>
                    <a:pt x="3922" y="20229"/>
                  </a:cubicBezTo>
                  <a:cubicBezTo>
                    <a:pt x="3912" y="20284"/>
                    <a:pt x="3917" y="20312"/>
                    <a:pt x="3907" y="20372"/>
                  </a:cubicBezTo>
                  <a:cubicBezTo>
                    <a:pt x="5354" y="20142"/>
                    <a:pt x="7365" y="19848"/>
                    <a:pt x="7977" y="19848"/>
                  </a:cubicBezTo>
                  <a:cubicBezTo>
                    <a:pt x="8962" y="19848"/>
                    <a:pt x="9948" y="14263"/>
                    <a:pt x="10371" y="13749"/>
                  </a:cubicBezTo>
                  <a:cubicBezTo>
                    <a:pt x="10788" y="13244"/>
                    <a:pt x="11922" y="17818"/>
                    <a:pt x="13047" y="19600"/>
                  </a:cubicBezTo>
                  <a:cubicBezTo>
                    <a:pt x="14170" y="21382"/>
                    <a:pt x="14315" y="18075"/>
                    <a:pt x="14315" y="16550"/>
                  </a:cubicBezTo>
                  <a:cubicBezTo>
                    <a:pt x="14315" y="15021"/>
                    <a:pt x="15301" y="14511"/>
                    <a:pt x="16004" y="14773"/>
                  </a:cubicBezTo>
                  <a:cubicBezTo>
                    <a:pt x="16709" y="15021"/>
                    <a:pt x="18263" y="15531"/>
                    <a:pt x="18263" y="13749"/>
                  </a:cubicBezTo>
                  <a:cubicBezTo>
                    <a:pt x="18263" y="11981"/>
                    <a:pt x="19106" y="12738"/>
                    <a:pt x="19669" y="12738"/>
                  </a:cubicBezTo>
                  <a:cubicBezTo>
                    <a:pt x="20231" y="12738"/>
                    <a:pt x="20374" y="10704"/>
                    <a:pt x="20374" y="10704"/>
                  </a:cubicBezTo>
                  <a:lnTo>
                    <a:pt x="21296" y="9156"/>
                  </a:lnTo>
                  <a:cubicBezTo>
                    <a:pt x="20547" y="8472"/>
                    <a:pt x="19674" y="8008"/>
                    <a:pt x="18928" y="86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9" name="Shape 2310">
              <a:extLst>
                <a:ext uri="{FF2B5EF4-FFF2-40B4-BE49-F238E27FC236}">
                  <a16:creationId xmlns:a16="http://schemas.microsoft.com/office/drawing/2014/main" id="{C219D1CA-73D2-4A44-9EFD-57EC85FD0198}"/>
                </a:ext>
              </a:extLst>
            </p:cNvPr>
            <p:cNvSpPr/>
            <p:nvPr/>
          </p:nvSpPr>
          <p:spPr>
            <a:xfrm>
              <a:off x="7950197" y="2434748"/>
              <a:ext cx="403180" cy="454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272" extrusionOk="0">
                  <a:moveTo>
                    <a:pt x="2713" y="5601"/>
                  </a:moveTo>
                  <a:cubicBezTo>
                    <a:pt x="2142" y="6354"/>
                    <a:pt x="1359" y="6415"/>
                    <a:pt x="1500" y="6603"/>
                  </a:cubicBezTo>
                  <a:cubicBezTo>
                    <a:pt x="1644" y="6793"/>
                    <a:pt x="2499" y="7422"/>
                    <a:pt x="2285" y="7736"/>
                  </a:cubicBezTo>
                  <a:cubicBezTo>
                    <a:pt x="2071" y="8051"/>
                    <a:pt x="1785" y="7863"/>
                    <a:pt x="1785" y="8429"/>
                  </a:cubicBezTo>
                  <a:cubicBezTo>
                    <a:pt x="1785" y="8993"/>
                    <a:pt x="787" y="8993"/>
                    <a:pt x="432" y="8993"/>
                  </a:cubicBezTo>
                  <a:cubicBezTo>
                    <a:pt x="76" y="8993"/>
                    <a:pt x="503" y="9561"/>
                    <a:pt x="290" y="10001"/>
                  </a:cubicBezTo>
                  <a:cubicBezTo>
                    <a:pt x="76" y="10440"/>
                    <a:pt x="76" y="11319"/>
                    <a:pt x="4" y="11699"/>
                  </a:cubicBezTo>
                  <a:cubicBezTo>
                    <a:pt x="-66" y="12075"/>
                    <a:pt x="717" y="12705"/>
                    <a:pt x="645" y="13018"/>
                  </a:cubicBezTo>
                  <a:cubicBezTo>
                    <a:pt x="575" y="13334"/>
                    <a:pt x="4" y="13584"/>
                    <a:pt x="148" y="13834"/>
                  </a:cubicBezTo>
                  <a:cubicBezTo>
                    <a:pt x="281" y="14074"/>
                    <a:pt x="795" y="14436"/>
                    <a:pt x="910" y="15597"/>
                  </a:cubicBezTo>
                  <a:cubicBezTo>
                    <a:pt x="1156" y="15661"/>
                    <a:pt x="1356" y="15741"/>
                    <a:pt x="1447" y="15847"/>
                  </a:cubicBezTo>
                  <a:cubicBezTo>
                    <a:pt x="1768" y="16224"/>
                    <a:pt x="2302" y="16507"/>
                    <a:pt x="2996" y="16507"/>
                  </a:cubicBezTo>
                  <a:cubicBezTo>
                    <a:pt x="3690" y="16507"/>
                    <a:pt x="3958" y="16932"/>
                    <a:pt x="4279" y="16885"/>
                  </a:cubicBezTo>
                  <a:cubicBezTo>
                    <a:pt x="4599" y="16837"/>
                    <a:pt x="5454" y="17075"/>
                    <a:pt x="4759" y="17593"/>
                  </a:cubicBezTo>
                  <a:cubicBezTo>
                    <a:pt x="4065" y="18112"/>
                    <a:pt x="3958" y="18724"/>
                    <a:pt x="3797" y="19337"/>
                  </a:cubicBezTo>
                  <a:cubicBezTo>
                    <a:pt x="3694" y="19734"/>
                    <a:pt x="3699" y="20285"/>
                    <a:pt x="3589" y="20626"/>
                  </a:cubicBezTo>
                  <a:cubicBezTo>
                    <a:pt x="4266" y="20679"/>
                    <a:pt x="5269" y="20724"/>
                    <a:pt x="5632" y="20564"/>
                  </a:cubicBezTo>
                  <a:cubicBezTo>
                    <a:pt x="6201" y="20314"/>
                    <a:pt x="6558" y="20314"/>
                    <a:pt x="7271" y="20501"/>
                  </a:cubicBezTo>
                  <a:cubicBezTo>
                    <a:pt x="7693" y="20614"/>
                    <a:pt x="8265" y="20857"/>
                    <a:pt x="8661" y="21037"/>
                  </a:cubicBezTo>
                  <a:cubicBezTo>
                    <a:pt x="8704" y="20910"/>
                    <a:pt x="8781" y="20815"/>
                    <a:pt x="8927" y="20799"/>
                  </a:cubicBezTo>
                  <a:cubicBezTo>
                    <a:pt x="9407" y="20752"/>
                    <a:pt x="9994" y="21600"/>
                    <a:pt x="10315" y="21128"/>
                  </a:cubicBezTo>
                  <a:cubicBezTo>
                    <a:pt x="10636" y="20658"/>
                    <a:pt x="11383" y="20752"/>
                    <a:pt x="11758" y="20941"/>
                  </a:cubicBezTo>
                  <a:cubicBezTo>
                    <a:pt x="12133" y="21128"/>
                    <a:pt x="12720" y="21224"/>
                    <a:pt x="13147" y="20845"/>
                  </a:cubicBezTo>
                  <a:cubicBezTo>
                    <a:pt x="13575" y="20468"/>
                    <a:pt x="15230" y="20281"/>
                    <a:pt x="15605" y="20421"/>
                  </a:cubicBezTo>
                  <a:cubicBezTo>
                    <a:pt x="15980" y="20564"/>
                    <a:pt x="16940" y="20941"/>
                    <a:pt x="16567" y="19809"/>
                  </a:cubicBezTo>
                  <a:cubicBezTo>
                    <a:pt x="16192" y="18677"/>
                    <a:pt x="17366" y="18912"/>
                    <a:pt x="17527" y="18488"/>
                  </a:cubicBezTo>
                  <a:cubicBezTo>
                    <a:pt x="17687" y="18063"/>
                    <a:pt x="19077" y="17876"/>
                    <a:pt x="18862" y="17545"/>
                  </a:cubicBezTo>
                  <a:cubicBezTo>
                    <a:pt x="18650" y="17214"/>
                    <a:pt x="16886" y="16224"/>
                    <a:pt x="16353" y="15895"/>
                  </a:cubicBezTo>
                  <a:cubicBezTo>
                    <a:pt x="15819" y="15564"/>
                    <a:pt x="15819" y="14527"/>
                    <a:pt x="15551" y="14103"/>
                  </a:cubicBezTo>
                  <a:cubicBezTo>
                    <a:pt x="15284" y="13679"/>
                    <a:pt x="14696" y="13114"/>
                    <a:pt x="15390" y="12971"/>
                  </a:cubicBezTo>
                  <a:cubicBezTo>
                    <a:pt x="16085" y="12830"/>
                    <a:pt x="17315" y="12593"/>
                    <a:pt x="17902" y="12122"/>
                  </a:cubicBezTo>
                  <a:cubicBezTo>
                    <a:pt x="18488" y="11650"/>
                    <a:pt x="19558" y="11603"/>
                    <a:pt x="19878" y="11319"/>
                  </a:cubicBezTo>
                  <a:cubicBezTo>
                    <a:pt x="20199" y="11038"/>
                    <a:pt x="20947" y="11557"/>
                    <a:pt x="21161" y="11273"/>
                  </a:cubicBezTo>
                  <a:cubicBezTo>
                    <a:pt x="21374" y="10990"/>
                    <a:pt x="21534" y="10424"/>
                    <a:pt x="21215" y="10094"/>
                  </a:cubicBezTo>
                  <a:cubicBezTo>
                    <a:pt x="20893" y="9764"/>
                    <a:pt x="20679" y="9199"/>
                    <a:pt x="20626" y="8397"/>
                  </a:cubicBezTo>
                  <a:cubicBezTo>
                    <a:pt x="20574" y="7595"/>
                    <a:pt x="20306" y="7643"/>
                    <a:pt x="20306" y="7266"/>
                  </a:cubicBezTo>
                  <a:cubicBezTo>
                    <a:pt x="20306" y="6887"/>
                    <a:pt x="20146" y="6415"/>
                    <a:pt x="19771" y="6227"/>
                  </a:cubicBezTo>
                  <a:cubicBezTo>
                    <a:pt x="19399" y="6039"/>
                    <a:pt x="19237" y="5897"/>
                    <a:pt x="19612" y="5379"/>
                  </a:cubicBezTo>
                  <a:cubicBezTo>
                    <a:pt x="19986" y="4860"/>
                    <a:pt x="19824" y="3540"/>
                    <a:pt x="19665" y="3163"/>
                  </a:cubicBezTo>
                  <a:cubicBezTo>
                    <a:pt x="19632" y="3088"/>
                    <a:pt x="19636" y="2999"/>
                    <a:pt x="19654" y="2905"/>
                  </a:cubicBezTo>
                  <a:cubicBezTo>
                    <a:pt x="19558" y="2864"/>
                    <a:pt x="19482" y="2781"/>
                    <a:pt x="19451" y="2642"/>
                  </a:cubicBezTo>
                  <a:cubicBezTo>
                    <a:pt x="19343" y="2140"/>
                    <a:pt x="18954" y="1951"/>
                    <a:pt x="18027" y="1951"/>
                  </a:cubicBezTo>
                  <a:cubicBezTo>
                    <a:pt x="17100" y="1951"/>
                    <a:pt x="18596" y="1133"/>
                    <a:pt x="18241" y="725"/>
                  </a:cubicBezTo>
                  <a:cubicBezTo>
                    <a:pt x="17885" y="317"/>
                    <a:pt x="16957" y="1480"/>
                    <a:pt x="16105" y="1227"/>
                  </a:cubicBezTo>
                  <a:cubicBezTo>
                    <a:pt x="15248" y="977"/>
                    <a:pt x="14145" y="2109"/>
                    <a:pt x="13397" y="2612"/>
                  </a:cubicBezTo>
                  <a:cubicBezTo>
                    <a:pt x="12649" y="3115"/>
                    <a:pt x="11582" y="2517"/>
                    <a:pt x="12151" y="1793"/>
                  </a:cubicBezTo>
                  <a:cubicBezTo>
                    <a:pt x="12720" y="1072"/>
                    <a:pt x="12151" y="1133"/>
                    <a:pt x="11296" y="1417"/>
                  </a:cubicBezTo>
                  <a:cubicBezTo>
                    <a:pt x="10441" y="1699"/>
                    <a:pt x="9407" y="1355"/>
                    <a:pt x="9514" y="663"/>
                  </a:cubicBezTo>
                  <a:cubicBezTo>
                    <a:pt x="9540" y="489"/>
                    <a:pt x="9478" y="325"/>
                    <a:pt x="9375" y="174"/>
                  </a:cubicBezTo>
                  <a:cubicBezTo>
                    <a:pt x="8956" y="224"/>
                    <a:pt x="8636" y="235"/>
                    <a:pt x="8481" y="191"/>
                  </a:cubicBezTo>
                  <a:cubicBezTo>
                    <a:pt x="8100" y="78"/>
                    <a:pt x="7231" y="18"/>
                    <a:pt x="6283" y="0"/>
                  </a:cubicBezTo>
                  <a:cubicBezTo>
                    <a:pt x="6568" y="367"/>
                    <a:pt x="6873" y="725"/>
                    <a:pt x="6702" y="1008"/>
                  </a:cubicBezTo>
                  <a:cubicBezTo>
                    <a:pt x="6381" y="1543"/>
                    <a:pt x="6880" y="2047"/>
                    <a:pt x="7343" y="2831"/>
                  </a:cubicBezTo>
                  <a:cubicBezTo>
                    <a:pt x="7805" y="3619"/>
                    <a:pt x="6345" y="3178"/>
                    <a:pt x="6309" y="3681"/>
                  </a:cubicBezTo>
                  <a:cubicBezTo>
                    <a:pt x="6273" y="4185"/>
                    <a:pt x="4956" y="3649"/>
                    <a:pt x="4528" y="3461"/>
                  </a:cubicBezTo>
                  <a:cubicBezTo>
                    <a:pt x="4102" y="3272"/>
                    <a:pt x="2677" y="3397"/>
                    <a:pt x="2713" y="3714"/>
                  </a:cubicBezTo>
                  <a:cubicBezTo>
                    <a:pt x="2726" y="3838"/>
                    <a:pt x="2704" y="4011"/>
                    <a:pt x="2642" y="4157"/>
                  </a:cubicBezTo>
                  <a:cubicBezTo>
                    <a:pt x="2832" y="4764"/>
                    <a:pt x="2917" y="5326"/>
                    <a:pt x="2713" y="560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0" name="Shape 2311">
              <a:extLst>
                <a:ext uri="{FF2B5EF4-FFF2-40B4-BE49-F238E27FC236}">
                  <a16:creationId xmlns:a16="http://schemas.microsoft.com/office/drawing/2014/main" id="{01C72FF0-7EBB-0242-BD83-D2DED588DDDF}"/>
                </a:ext>
              </a:extLst>
            </p:cNvPr>
            <p:cNvSpPr/>
            <p:nvPr/>
          </p:nvSpPr>
          <p:spPr>
            <a:xfrm>
              <a:off x="8620995" y="1316751"/>
              <a:ext cx="475105" cy="753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95" extrusionOk="0">
                  <a:moveTo>
                    <a:pt x="18322" y="17960"/>
                  </a:moveTo>
                  <a:cubicBezTo>
                    <a:pt x="18808" y="17274"/>
                    <a:pt x="20990" y="16744"/>
                    <a:pt x="21358" y="16130"/>
                  </a:cubicBezTo>
                  <a:cubicBezTo>
                    <a:pt x="21540" y="15824"/>
                    <a:pt x="21600" y="15672"/>
                    <a:pt x="20812" y="15100"/>
                  </a:cubicBezTo>
                  <a:cubicBezTo>
                    <a:pt x="20023" y="14528"/>
                    <a:pt x="18264" y="14147"/>
                    <a:pt x="18203" y="13842"/>
                  </a:cubicBezTo>
                  <a:cubicBezTo>
                    <a:pt x="18141" y="13536"/>
                    <a:pt x="19537" y="13498"/>
                    <a:pt x="19475" y="13117"/>
                  </a:cubicBezTo>
                  <a:cubicBezTo>
                    <a:pt x="19415" y="12736"/>
                    <a:pt x="18689" y="12737"/>
                    <a:pt x="18384" y="12431"/>
                  </a:cubicBezTo>
                  <a:cubicBezTo>
                    <a:pt x="18080" y="12126"/>
                    <a:pt x="18749" y="11934"/>
                    <a:pt x="18688" y="11783"/>
                  </a:cubicBezTo>
                  <a:cubicBezTo>
                    <a:pt x="18626" y="11631"/>
                    <a:pt x="17716" y="11554"/>
                    <a:pt x="17656" y="11363"/>
                  </a:cubicBezTo>
                  <a:cubicBezTo>
                    <a:pt x="17595" y="11173"/>
                    <a:pt x="18264" y="11211"/>
                    <a:pt x="18141" y="10982"/>
                  </a:cubicBezTo>
                  <a:cubicBezTo>
                    <a:pt x="18020" y="10754"/>
                    <a:pt x="17413" y="10333"/>
                    <a:pt x="17839" y="9990"/>
                  </a:cubicBezTo>
                  <a:cubicBezTo>
                    <a:pt x="18264" y="9647"/>
                    <a:pt x="19174" y="9991"/>
                    <a:pt x="18506" y="9228"/>
                  </a:cubicBezTo>
                  <a:cubicBezTo>
                    <a:pt x="17839" y="8466"/>
                    <a:pt x="16807" y="7512"/>
                    <a:pt x="16565" y="7283"/>
                  </a:cubicBezTo>
                  <a:cubicBezTo>
                    <a:pt x="16321" y="7054"/>
                    <a:pt x="16807" y="6672"/>
                    <a:pt x="17172" y="6521"/>
                  </a:cubicBezTo>
                  <a:cubicBezTo>
                    <a:pt x="17536" y="6368"/>
                    <a:pt x="18446" y="5796"/>
                    <a:pt x="18446" y="5567"/>
                  </a:cubicBezTo>
                  <a:cubicBezTo>
                    <a:pt x="18446" y="5339"/>
                    <a:pt x="17293" y="4728"/>
                    <a:pt x="16990" y="4614"/>
                  </a:cubicBezTo>
                  <a:cubicBezTo>
                    <a:pt x="16685" y="4499"/>
                    <a:pt x="16019" y="4538"/>
                    <a:pt x="15716" y="4156"/>
                  </a:cubicBezTo>
                  <a:cubicBezTo>
                    <a:pt x="15411" y="3775"/>
                    <a:pt x="15108" y="3661"/>
                    <a:pt x="15411" y="3432"/>
                  </a:cubicBezTo>
                  <a:cubicBezTo>
                    <a:pt x="15716" y="3203"/>
                    <a:pt x="15716" y="2975"/>
                    <a:pt x="15716" y="2745"/>
                  </a:cubicBezTo>
                  <a:cubicBezTo>
                    <a:pt x="15716" y="2517"/>
                    <a:pt x="16383" y="2707"/>
                    <a:pt x="16501" y="2364"/>
                  </a:cubicBezTo>
                  <a:cubicBezTo>
                    <a:pt x="16558" y="2208"/>
                    <a:pt x="16733" y="2036"/>
                    <a:pt x="16957" y="1895"/>
                  </a:cubicBezTo>
                  <a:cubicBezTo>
                    <a:pt x="16959" y="1634"/>
                    <a:pt x="17003" y="1354"/>
                    <a:pt x="16957" y="1176"/>
                  </a:cubicBezTo>
                  <a:cubicBezTo>
                    <a:pt x="16858" y="808"/>
                    <a:pt x="15202" y="686"/>
                    <a:pt x="14812" y="257"/>
                  </a:cubicBezTo>
                  <a:cubicBezTo>
                    <a:pt x="14422" y="-171"/>
                    <a:pt x="13447" y="12"/>
                    <a:pt x="13154" y="257"/>
                  </a:cubicBezTo>
                  <a:cubicBezTo>
                    <a:pt x="12864" y="502"/>
                    <a:pt x="11108" y="196"/>
                    <a:pt x="11108" y="564"/>
                  </a:cubicBezTo>
                  <a:cubicBezTo>
                    <a:pt x="11108" y="931"/>
                    <a:pt x="9843" y="993"/>
                    <a:pt x="9843" y="1421"/>
                  </a:cubicBezTo>
                  <a:cubicBezTo>
                    <a:pt x="9843" y="1850"/>
                    <a:pt x="10426" y="2585"/>
                    <a:pt x="9451" y="2524"/>
                  </a:cubicBezTo>
                  <a:cubicBezTo>
                    <a:pt x="8476" y="2463"/>
                    <a:pt x="9158" y="2769"/>
                    <a:pt x="8574" y="3259"/>
                  </a:cubicBezTo>
                  <a:cubicBezTo>
                    <a:pt x="7987" y="3750"/>
                    <a:pt x="7987" y="2952"/>
                    <a:pt x="7404" y="3075"/>
                  </a:cubicBezTo>
                  <a:cubicBezTo>
                    <a:pt x="6821" y="3197"/>
                    <a:pt x="6139" y="2707"/>
                    <a:pt x="5845" y="3014"/>
                  </a:cubicBezTo>
                  <a:cubicBezTo>
                    <a:pt x="5553" y="3320"/>
                    <a:pt x="4578" y="3075"/>
                    <a:pt x="3603" y="2952"/>
                  </a:cubicBezTo>
                  <a:cubicBezTo>
                    <a:pt x="2627" y="2830"/>
                    <a:pt x="2143" y="1973"/>
                    <a:pt x="1360" y="1911"/>
                  </a:cubicBezTo>
                  <a:cubicBezTo>
                    <a:pt x="843" y="1871"/>
                    <a:pt x="291" y="2130"/>
                    <a:pt x="0" y="2540"/>
                  </a:cubicBezTo>
                  <a:cubicBezTo>
                    <a:pt x="757" y="2847"/>
                    <a:pt x="1251" y="3283"/>
                    <a:pt x="2238" y="3565"/>
                  </a:cubicBezTo>
                  <a:cubicBezTo>
                    <a:pt x="3311" y="3872"/>
                    <a:pt x="5259" y="4239"/>
                    <a:pt x="5165" y="4668"/>
                  </a:cubicBezTo>
                  <a:cubicBezTo>
                    <a:pt x="5065" y="5096"/>
                    <a:pt x="4772" y="5709"/>
                    <a:pt x="5259" y="5894"/>
                  </a:cubicBezTo>
                  <a:cubicBezTo>
                    <a:pt x="5748" y="6077"/>
                    <a:pt x="5165" y="6873"/>
                    <a:pt x="5748" y="7058"/>
                  </a:cubicBezTo>
                  <a:cubicBezTo>
                    <a:pt x="6332" y="7241"/>
                    <a:pt x="6139" y="8160"/>
                    <a:pt x="5649" y="8160"/>
                  </a:cubicBezTo>
                  <a:cubicBezTo>
                    <a:pt x="5165" y="8160"/>
                    <a:pt x="5748" y="8650"/>
                    <a:pt x="6041" y="8833"/>
                  </a:cubicBezTo>
                  <a:cubicBezTo>
                    <a:pt x="6174" y="8917"/>
                    <a:pt x="6281" y="9166"/>
                    <a:pt x="6329" y="9468"/>
                  </a:cubicBezTo>
                  <a:cubicBezTo>
                    <a:pt x="6928" y="9560"/>
                    <a:pt x="7460" y="9750"/>
                    <a:pt x="7981" y="9895"/>
                  </a:cubicBezTo>
                  <a:cubicBezTo>
                    <a:pt x="8800" y="10124"/>
                    <a:pt x="8677" y="10486"/>
                    <a:pt x="8707" y="10887"/>
                  </a:cubicBezTo>
                  <a:cubicBezTo>
                    <a:pt x="8737" y="11287"/>
                    <a:pt x="8768" y="11515"/>
                    <a:pt x="8345" y="11344"/>
                  </a:cubicBezTo>
                  <a:cubicBezTo>
                    <a:pt x="7919" y="11173"/>
                    <a:pt x="7464" y="11344"/>
                    <a:pt x="7222" y="11916"/>
                  </a:cubicBezTo>
                  <a:cubicBezTo>
                    <a:pt x="6978" y="12488"/>
                    <a:pt x="5826" y="13175"/>
                    <a:pt x="5128" y="13213"/>
                  </a:cubicBezTo>
                  <a:cubicBezTo>
                    <a:pt x="4429" y="13250"/>
                    <a:pt x="4492" y="13708"/>
                    <a:pt x="3915" y="13804"/>
                  </a:cubicBezTo>
                  <a:cubicBezTo>
                    <a:pt x="3339" y="13899"/>
                    <a:pt x="2794" y="14109"/>
                    <a:pt x="2823" y="14509"/>
                  </a:cubicBezTo>
                  <a:cubicBezTo>
                    <a:pt x="2852" y="14909"/>
                    <a:pt x="1974" y="14947"/>
                    <a:pt x="1397" y="14947"/>
                  </a:cubicBezTo>
                  <a:cubicBezTo>
                    <a:pt x="821" y="14947"/>
                    <a:pt x="943" y="15596"/>
                    <a:pt x="487" y="15767"/>
                  </a:cubicBezTo>
                  <a:cubicBezTo>
                    <a:pt x="33" y="15939"/>
                    <a:pt x="123" y="16167"/>
                    <a:pt x="547" y="16511"/>
                  </a:cubicBezTo>
                  <a:cubicBezTo>
                    <a:pt x="972" y="16854"/>
                    <a:pt x="609" y="17159"/>
                    <a:pt x="759" y="17407"/>
                  </a:cubicBezTo>
                  <a:cubicBezTo>
                    <a:pt x="912" y="17654"/>
                    <a:pt x="1579" y="18226"/>
                    <a:pt x="1125" y="18855"/>
                  </a:cubicBezTo>
                  <a:cubicBezTo>
                    <a:pt x="669" y="19485"/>
                    <a:pt x="183" y="20267"/>
                    <a:pt x="577" y="20191"/>
                  </a:cubicBezTo>
                  <a:cubicBezTo>
                    <a:pt x="972" y="20115"/>
                    <a:pt x="1882" y="20706"/>
                    <a:pt x="2488" y="20667"/>
                  </a:cubicBezTo>
                  <a:cubicBezTo>
                    <a:pt x="3097" y="20630"/>
                    <a:pt x="3157" y="21200"/>
                    <a:pt x="3733" y="21086"/>
                  </a:cubicBezTo>
                  <a:cubicBezTo>
                    <a:pt x="4308" y="20972"/>
                    <a:pt x="4308" y="21429"/>
                    <a:pt x="5978" y="21392"/>
                  </a:cubicBezTo>
                  <a:cubicBezTo>
                    <a:pt x="7646" y="21355"/>
                    <a:pt x="11013" y="20477"/>
                    <a:pt x="12347" y="20477"/>
                  </a:cubicBezTo>
                  <a:cubicBezTo>
                    <a:pt x="13105" y="20477"/>
                    <a:pt x="13711" y="20420"/>
                    <a:pt x="14187" y="20346"/>
                  </a:cubicBezTo>
                  <a:cubicBezTo>
                    <a:pt x="14475" y="20075"/>
                    <a:pt x="14821" y="19780"/>
                    <a:pt x="15169" y="19562"/>
                  </a:cubicBezTo>
                  <a:cubicBezTo>
                    <a:pt x="16019" y="19027"/>
                    <a:pt x="17839" y="18647"/>
                    <a:pt x="18322" y="1796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1" name="Shape 2312">
              <a:extLst>
                <a:ext uri="{FF2B5EF4-FFF2-40B4-BE49-F238E27FC236}">
                  <a16:creationId xmlns:a16="http://schemas.microsoft.com/office/drawing/2014/main" id="{C68686F4-ABCE-574A-84E0-0ECA574221FC}"/>
                </a:ext>
              </a:extLst>
            </p:cNvPr>
            <p:cNvSpPr/>
            <p:nvPr/>
          </p:nvSpPr>
          <p:spPr>
            <a:xfrm>
              <a:off x="9217260" y="3701810"/>
              <a:ext cx="955684" cy="7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2" extrusionOk="0">
                  <a:moveTo>
                    <a:pt x="12893" y="4512"/>
                  </a:moveTo>
                  <a:cubicBezTo>
                    <a:pt x="12893" y="4512"/>
                    <a:pt x="11316" y="4261"/>
                    <a:pt x="11073" y="4261"/>
                  </a:cubicBezTo>
                  <a:cubicBezTo>
                    <a:pt x="10830" y="4261"/>
                    <a:pt x="10224" y="4160"/>
                    <a:pt x="9860" y="3756"/>
                  </a:cubicBezTo>
                  <a:cubicBezTo>
                    <a:pt x="9495" y="3352"/>
                    <a:pt x="7717" y="1687"/>
                    <a:pt x="7393" y="1485"/>
                  </a:cubicBezTo>
                  <a:cubicBezTo>
                    <a:pt x="7069" y="1284"/>
                    <a:pt x="5735" y="73"/>
                    <a:pt x="5370" y="23"/>
                  </a:cubicBezTo>
                  <a:cubicBezTo>
                    <a:pt x="5006" y="-28"/>
                    <a:pt x="4966" y="23"/>
                    <a:pt x="4521" y="23"/>
                  </a:cubicBezTo>
                  <a:cubicBezTo>
                    <a:pt x="4077" y="23"/>
                    <a:pt x="4278" y="376"/>
                    <a:pt x="3470" y="426"/>
                  </a:cubicBezTo>
                  <a:cubicBezTo>
                    <a:pt x="2661" y="477"/>
                    <a:pt x="2216" y="1133"/>
                    <a:pt x="2458" y="1234"/>
                  </a:cubicBezTo>
                  <a:cubicBezTo>
                    <a:pt x="2701" y="1334"/>
                    <a:pt x="3470" y="2191"/>
                    <a:pt x="3227" y="2343"/>
                  </a:cubicBezTo>
                  <a:cubicBezTo>
                    <a:pt x="2984" y="2494"/>
                    <a:pt x="2944" y="2948"/>
                    <a:pt x="2620" y="2948"/>
                  </a:cubicBezTo>
                  <a:cubicBezTo>
                    <a:pt x="2297" y="2948"/>
                    <a:pt x="1973" y="2999"/>
                    <a:pt x="1973" y="3302"/>
                  </a:cubicBezTo>
                  <a:cubicBezTo>
                    <a:pt x="1973" y="3604"/>
                    <a:pt x="1529" y="4108"/>
                    <a:pt x="1164" y="4059"/>
                  </a:cubicBezTo>
                  <a:cubicBezTo>
                    <a:pt x="957" y="4029"/>
                    <a:pt x="500" y="3739"/>
                    <a:pt x="146" y="3495"/>
                  </a:cubicBezTo>
                  <a:lnTo>
                    <a:pt x="41" y="3861"/>
                  </a:lnTo>
                  <a:lnTo>
                    <a:pt x="0" y="4206"/>
                  </a:lnTo>
                  <a:cubicBezTo>
                    <a:pt x="71" y="4474"/>
                    <a:pt x="-35" y="5575"/>
                    <a:pt x="172" y="5662"/>
                  </a:cubicBezTo>
                  <a:cubicBezTo>
                    <a:pt x="400" y="5756"/>
                    <a:pt x="521" y="6266"/>
                    <a:pt x="1004" y="6928"/>
                  </a:cubicBezTo>
                  <a:cubicBezTo>
                    <a:pt x="1489" y="7588"/>
                    <a:pt x="2474" y="9364"/>
                    <a:pt x="2489" y="9798"/>
                  </a:cubicBezTo>
                  <a:cubicBezTo>
                    <a:pt x="2504" y="10233"/>
                    <a:pt x="2671" y="10705"/>
                    <a:pt x="3276" y="11215"/>
                  </a:cubicBezTo>
                  <a:cubicBezTo>
                    <a:pt x="3882" y="11726"/>
                    <a:pt x="3882" y="12348"/>
                    <a:pt x="4200" y="12651"/>
                  </a:cubicBezTo>
                  <a:cubicBezTo>
                    <a:pt x="4518" y="12953"/>
                    <a:pt x="4443" y="13312"/>
                    <a:pt x="4459" y="14068"/>
                  </a:cubicBezTo>
                  <a:cubicBezTo>
                    <a:pt x="4473" y="14823"/>
                    <a:pt x="4747" y="15805"/>
                    <a:pt x="5291" y="16222"/>
                  </a:cubicBezTo>
                  <a:cubicBezTo>
                    <a:pt x="5836" y="16637"/>
                    <a:pt x="6215" y="17089"/>
                    <a:pt x="6472" y="17902"/>
                  </a:cubicBezTo>
                  <a:cubicBezTo>
                    <a:pt x="6730" y="18715"/>
                    <a:pt x="7064" y="19413"/>
                    <a:pt x="7410" y="19849"/>
                  </a:cubicBezTo>
                  <a:cubicBezTo>
                    <a:pt x="7759" y="20282"/>
                    <a:pt x="7563" y="20509"/>
                    <a:pt x="7759" y="20830"/>
                  </a:cubicBezTo>
                  <a:cubicBezTo>
                    <a:pt x="7860" y="20995"/>
                    <a:pt x="8000" y="21277"/>
                    <a:pt x="8096" y="21572"/>
                  </a:cubicBezTo>
                  <a:cubicBezTo>
                    <a:pt x="8367" y="21412"/>
                    <a:pt x="8554" y="21287"/>
                    <a:pt x="8570" y="21250"/>
                  </a:cubicBezTo>
                  <a:cubicBezTo>
                    <a:pt x="8627" y="21104"/>
                    <a:pt x="8452" y="20701"/>
                    <a:pt x="8540" y="20555"/>
                  </a:cubicBezTo>
                  <a:cubicBezTo>
                    <a:pt x="8627" y="20410"/>
                    <a:pt x="8803" y="20153"/>
                    <a:pt x="8979" y="20081"/>
                  </a:cubicBezTo>
                  <a:cubicBezTo>
                    <a:pt x="9154" y="20008"/>
                    <a:pt x="9359" y="20300"/>
                    <a:pt x="9740" y="20227"/>
                  </a:cubicBezTo>
                  <a:cubicBezTo>
                    <a:pt x="10120" y="20155"/>
                    <a:pt x="10911" y="20264"/>
                    <a:pt x="10999" y="20373"/>
                  </a:cubicBezTo>
                  <a:cubicBezTo>
                    <a:pt x="11086" y="20483"/>
                    <a:pt x="12169" y="20410"/>
                    <a:pt x="12433" y="20667"/>
                  </a:cubicBezTo>
                  <a:cubicBezTo>
                    <a:pt x="12696" y="20921"/>
                    <a:pt x="12960" y="20848"/>
                    <a:pt x="13135" y="20337"/>
                  </a:cubicBezTo>
                  <a:cubicBezTo>
                    <a:pt x="13311" y="19826"/>
                    <a:pt x="14539" y="18731"/>
                    <a:pt x="14715" y="18620"/>
                  </a:cubicBezTo>
                  <a:cubicBezTo>
                    <a:pt x="14891" y="18511"/>
                    <a:pt x="16209" y="18620"/>
                    <a:pt x="16736" y="18474"/>
                  </a:cubicBezTo>
                  <a:cubicBezTo>
                    <a:pt x="17262" y="18329"/>
                    <a:pt x="20716" y="16941"/>
                    <a:pt x="20862" y="16796"/>
                  </a:cubicBezTo>
                  <a:cubicBezTo>
                    <a:pt x="21009" y="16650"/>
                    <a:pt x="21565" y="14387"/>
                    <a:pt x="21565" y="14130"/>
                  </a:cubicBezTo>
                  <a:cubicBezTo>
                    <a:pt x="21565" y="13875"/>
                    <a:pt x="21302" y="13181"/>
                    <a:pt x="21038" y="13218"/>
                  </a:cubicBezTo>
                  <a:cubicBezTo>
                    <a:pt x="20774" y="13254"/>
                    <a:pt x="18608" y="12962"/>
                    <a:pt x="18462" y="12853"/>
                  </a:cubicBezTo>
                  <a:cubicBezTo>
                    <a:pt x="18344" y="12765"/>
                    <a:pt x="17769" y="12225"/>
                    <a:pt x="17689" y="11481"/>
                  </a:cubicBezTo>
                  <a:cubicBezTo>
                    <a:pt x="17519" y="11318"/>
                    <a:pt x="17323" y="10968"/>
                    <a:pt x="17265" y="10664"/>
                  </a:cubicBezTo>
                  <a:cubicBezTo>
                    <a:pt x="17015" y="10704"/>
                    <a:pt x="16625" y="10632"/>
                    <a:pt x="16409" y="9929"/>
                  </a:cubicBezTo>
                  <a:cubicBezTo>
                    <a:pt x="16208" y="9757"/>
                    <a:pt x="15676" y="8814"/>
                    <a:pt x="15861" y="8551"/>
                  </a:cubicBezTo>
                  <a:cubicBezTo>
                    <a:pt x="16089" y="8231"/>
                    <a:pt x="15740" y="7551"/>
                    <a:pt x="15407" y="7173"/>
                  </a:cubicBezTo>
                  <a:cubicBezTo>
                    <a:pt x="15074" y="6795"/>
                    <a:pt x="14392" y="6096"/>
                    <a:pt x="14362" y="5662"/>
                  </a:cubicBezTo>
                  <a:cubicBezTo>
                    <a:pt x="14354" y="5542"/>
                    <a:pt x="14302" y="5345"/>
                    <a:pt x="14234" y="5119"/>
                  </a:cubicBezTo>
                  <a:lnTo>
                    <a:pt x="13419" y="5067"/>
                  </a:lnTo>
                  <a:cubicBezTo>
                    <a:pt x="13419" y="5067"/>
                    <a:pt x="12893" y="4512"/>
                    <a:pt x="12893" y="45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2" name="Shape 2313">
              <a:extLst>
                <a:ext uri="{FF2B5EF4-FFF2-40B4-BE49-F238E27FC236}">
                  <a16:creationId xmlns:a16="http://schemas.microsoft.com/office/drawing/2014/main" id="{76FE60ED-5350-0442-A876-D3F71E72AD08}"/>
                </a:ext>
              </a:extLst>
            </p:cNvPr>
            <p:cNvSpPr/>
            <p:nvPr/>
          </p:nvSpPr>
          <p:spPr>
            <a:xfrm>
              <a:off x="10012280" y="4049631"/>
              <a:ext cx="362810" cy="40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extrusionOk="0">
                  <a:moveTo>
                    <a:pt x="10721" y="478"/>
                  </a:moveTo>
                  <a:lnTo>
                    <a:pt x="10721" y="2305"/>
                  </a:lnTo>
                  <a:lnTo>
                    <a:pt x="9028" y="4232"/>
                  </a:lnTo>
                  <a:lnTo>
                    <a:pt x="8124" y="6262"/>
                  </a:lnTo>
                  <a:cubicBezTo>
                    <a:pt x="8382" y="6276"/>
                    <a:pt x="8578" y="6279"/>
                    <a:pt x="8673" y="6269"/>
                  </a:cubicBezTo>
                  <a:cubicBezTo>
                    <a:pt x="9363" y="6199"/>
                    <a:pt x="10052" y="7507"/>
                    <a:pt x="10052" y="7990"/>
                  </a:cubicBezTo>
                  <a:cubicBezTo>
                    <a:pt x="10052" y="8473"/>
                    <a:pt x="8597" y="12743"/>
                    <a:pt x="8213" y="13018"/>
                  </a:cubicBezTo>
                  <a:cubicBezTo>
                    <a:pt x="7936" y="13217"/>
                    <a:pt x="3159" y="14632"/>
                    <a:pt x="0" y="15510"/>
                  </a:cubicBezTo>
                  <a:cubicBezTo>
                    <a:pt x="686" y="16788"/>
                    <a:pt x="2053" y="19330"/>
                    <a:pt x="3285" y="21600"/>
                  </a:cubicBezTo>
                  <a:cubicBezTo>
                    <a:pt x="3495" y="21524"/>
                    <a:pt x="3719" y="21434"/>
                    <a:pt x="3964" y="21305"/>
                  </a:cubicBezTo>
                  <a:cubicBezTo>
                    <a:pt x="5469" y="20522"/>
                    <a:pt x="7174" y="20915"/>
                    <a:pt x="8323" y="20629"/>
                  </a:cubicBezTo>
                  <a:cubicBezTo>
                    <a:pt x="9473" y="20345"/>
                    <a:pt x="8363" y="19489"/>
                    <a:pt x="9356" y="18739"/>
                  </a:cubicBezTo>
                  <a:cubicBezTo>
                    <a:pt x="10346" y="17992"/>
                    <a:pt x="11771" y="18561"/>
                    <a:pt x="12286" y="18311"/>
                  </a:cubicBezTo>
                  <a:cubicBezTo>
                    <a:pt x="12803" y="18062"/>
                    <a:pt x="13159" y="16425"/>
                    <a:pt x="14030" y="16104"/>
                  </a:cubicBezTo>
                  <a:cubicBezTo>
                    <a:pt x="14901" y="15782"/>
                    <a:pt x="15853" y="15997"/>
                    <a:pt x="15732" y="15320"/>
                  </a:cubicBezTo>
                  <a:cubicBezTo>
                    <a:pt x="15615" y="14642"/>
                    <a:pt x="15814" y="12219"/>
                    <a:pt x="16646" y="12076"/>
                  </a:cubicBezTo>
                  <a:cubicBezTo>
                    <a:pt x="17479" y="11936"/>
                    <a:pt x="18786" y="11148"/>
                    <a:pt x="18825" y="10721"/>
                  </a:cubicBezTo>
                  <a:cubicBezTo>
                    <a:pt x="18865" y="10293"/>
                    <a:pt x="20530" y="8692"/>
                    <a:pt x="21044" y="7909"/>
                  </a:cubicBezTo>
                  <a:cubicBezTo>
                    <a:pt x="21557" y="7123"/>
                    <a:pt x="21600" y="6696"/>
                    <a:pt x="20846" y="6589"/>
                  </a:cubicBezTo>
                  <a:cubicBezTo>
                    <a:pt x="20093" y="6481"/>
                    <a:pt x="18905" y="4593"/>
                    <a:pt x="18590" y="4058"/>
                  </a:cubicBezTo>
                  <a:cubicBezTo>
                    <a:pt x="18272" y="3522"/>
                    <a:pt x="15973" y="3879"/>
                    <a:pt x="14111" y="2562"/>
                  </a:cubicBezTo>
                  <a:cubicBezTo>
                    <a:pt x="13353" y="2026"/>
                    <a:pt x="12935" y="1014"/>
                    <a:pt x="12667" y="0"/>
                  </a:cubicBezTo>
                  <a:lnTo>
                    <a:pt x="11735" y="478"/>
                  </a:lnTo>
                  <a:cubicBezTo>
                    <a:pt x="11735" y="478"/>
                    <a:pt x="10721" y="478"/>
                    <a:pt x="10721" y="47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3" name="Shape 2314">
              <a:extLst>
                <a:ext uri="{FF2B5EF4-FFF2-40B4-BE49-F238E27FC236}">
                  <a16:creationId xmlns:a16="http://schemas.microsoft.com/office/drawing/2014/main" id="{7669FD42-7B96-D544-8906-018294DD5A62}"/>
                </a:ext>
              </a:extLst>
            </p:cNvPr>
            <p:cNvSpPr/>
            <p:nvPr/>
          </p:nvSpPr>
          <p:spPr>
            <a:xfrm>
              <a:off x="9962591" y="4024787"/>
              <a:ext cx="46749" cy="71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4" h="19942" extrusionOk="0">
                  <a:moveTo>
                    <a:pt x="15475" y="19855"/>
                  </a:moveTo>
                  <a:cubicBezTo>
                    <a:pt x="15020" y="18535"/>
                    <a:pt x="15050" y="17283"/>
                    <a:pt x="15851" y="16353"/>
                  </a:cubicBezTo>
                  <a:cubicBezTo>
                    <a:pt x="19403" y="12260"/>
                    <a:pt x="21600" y="1635"/>
                    <a:pt x="13655" y="140"/>
                  </a:cubicBezTo>
                  <a:cubicBezTo>
                    <a:pt x="5719" y="-1348"/>
                    <a:pt x="1346" y="9459"/>
                    <a:pt x="1346" y="12435"/>
                  </a:cubicBezTo>
                  <a:cubicBezTo>
                    <a:pt x="1346" y="12987"/>
                    <a:pt x="831" y="12973"/>
                    <a:pt x="0" y="12610"/>
                  </a:cubicBezTo>
                  <a:cubicBezTo>
                    <a:pt x="3918" y="19538"/>
                    <a:pt x="10963" y="20252"/>
                    <a:pt x="15475" y="198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4" name="Shape 2315">
              <a:extLst>
                <a:ext uri="{FF2B5EF4-FFF2-40B4-BE49-F238E27FC236}">
                  <a16:creationId xmlns:a16="http://schemas.microsoft.com/office/drawing/2014/main" id="{E1D36AAE-7864-8B4C-B327-417A18FB0E16}"/>
                </a:ext>
              </a:extLst>
            </p:cNvPr>
            <p:cNvSpPr/>
            <p:nvPr/>
          </p:nvSpPr>
          <p:spPr>
            <a:xfrm>
              <a:off x="10012280" y="3999943"/>
              <a:ext cx="216030" cy="174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0" extrusionOk="0">
                  <a:moveTo>
                    <a:pt x="3420" y="19934"/>
                  </a:moveTo>
                  <a:cubicBezTo>
                    <a:pt x="3983" y="20347"/>
                    <a:pt x="11186" y="21352"/>
                    <a:pt x="13908" y="21520"/>
                  </a:cubicBezTo>
                  <a:lnTo>
                    <a:pt x="15438" y="16802"/>
                  </a:lnTo>
                  <a:lnTo>
                    <a:pt x="18306" y="12318"/>
                  </a:lnTo>
                  <a:lnTo>
                    <a:pt x="18306" y="8077"/>
                  </a:lnTo>
                  <a:lnTo>
                    <a:pt x="20026" y="8077"/>
                  </a:lnTo>
                  <a:lnTo>
                    <a:pt x="21600" y="6966"/>
                  </a:lnTo>
                  <a:cubicBezTo>
                    <a:pt x="20935" y="3518"/>
                    <a:pt x="20833" y="52"/>
                    <a:pt x="20356" y="1"/>
                  </a:cubicBezTo>
                  <a:cubicBezTo>
                    <a:pt x="19550" y="-80"/>
                    <a:pt x="16261" y="4305"/>
                    <a:pt x="14919" y="7535"/>
                  </a:cubicBezTo>
                  <a:cubicBezTo>
                    <a:pt x="13575" y="10762"/>
                    <a:pt x="9687" y="13246"/>
                    <a:pt x="6329" y="12504"/>
                  </a:cubicBezTo>
                  <a:cubicBezTo>
                    <a:pt x="2972" y="11756"/>
                    <a:pt x="1834" y="13498"/>
                    <a:pt x="958" y="14243"/>
                  </a:cubicBezTo>
                  <a:cubicBezTo>
                    <a:pt x="735" y="14435"/>
                    <a:pt x="381" y="14279"/>
                    <a:pt x="0" y="13917"/>
                  </a:cubicBezTo>
                  <a:cubicBezTo>
                    <a:pt x="352" y="17177"/>
                    <a:pt x="2896" y="19544"/>
                    <a:pt x="3420" y="1993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5" name="Shape 2316">
              <a:extLst>
                <a:ext uri="{FF2B5EF4-FFF2-40B4-BE49-F238E27FC236}">
                  <a16:creationId xmlns:a16="http://schemas.microsoft.com/office/drawing/2014/main" id="{2823CF0C-CBC3-F74B-94CF-E0C08B04D57E}"/>
                </a:ext>
              </a:extLst>
            </p:cNvPr>
            <p:cNvSpPr/>
            <p:nvPr/>
          </p:nvSpPr>
          <p:spPr>
            <a:xfrm>
              <a:off x="12148895" y="4919185"/>
              <a:ext cx="877167" cy="267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084" extrusionOk="0">
                  <a:moveTo>
                    <a:pt x="20712" y="3602"/>
                  </a:moveTo>
                  <a:cubicBezTo>
                    <a:pt x="20417" y="3811"/>
                    <a:pt x="19726" y="3705"/>
                    <a:pt x="19726" y="2754"/>
                  </a:cubicBezTo>
                  <a:cubicBezTo>
                    <a:pt x="19726" y="1799"/>
                    <a:pt x="19101" y="0"/>
                    <a:pt x="18707" y="0"/>
                  </a:cubicBezTo>
                  <a:cubicBezTo>
                    <a:pt x="18312" y="0"/>
                    <a:pt x="17851" y="2540"/>
                    <a:pt x="17819" y="3602"/>
                  </a:cubicBezTo>
                  <a:cubicBezTo>
                    <a:pt x="17786" y="4660"/>
                    <a:pt x="17161" y="4555"/>
                    <a:pt x="17227" y="6034"/>
                  </a:cubicBezTo>
                  <a:cubicBezTo>
                    <a:pt x="17253" y="6620"/>
                    <a:pt x="17136" y="6871"/>
                    <a:pt x="16985" y="7022"/>
                  </a:cubicBezTo>
                  <a:cubicBezTo>
                    <a:pt x="17086" y="8300"/>
                    <a:pt x="17142" y="9225"/>
                    <a:pt x="16996" y="9106"/>
                  </a:cubicBezTo>
                  <a:cubicBezTo>
                    <a:pt x="16734" y="8894"/>
                    <a:pt x="16668" y="9954"/>
                    <a:pt x="16273" y="9954"/>
                  </a:cubicBezTo>
                  <a:cubicBezTo>
                    <a:pt x="16138" y="9954"/>
                    <a:pt x="15911" y="8857"/>
                    <a:pt x="15670" y="7426"/>
                  </a:cubicBezTo>
                  <a:cubicBezTo>
                    <a:pt x="15663" y="7422"/>
                    <a:pt x="15655" y="7412"/>
                    <a:pt x="15648" y="7412"/>
                  </a:cubicBezTo>
                  <a:cubicBezTo>
                    <a:pt x="15386" y="7412"/>
                    <a:pt x="14794" y="10377"/>
                    <a:pt x="14662" y="12389"/>
                  </a:cubicBezTo>
                  <a:cubicBezTo>
                    <a:pt x="14531" y="14402"/>
                    <a:pt x="13939" y="13767"/>
                    <a:pt x="13051" y="13977"/>
                  </a:cubicBezTo>
                  <a:cubicBezTo>
                    <a:pt x="12163" y="14188"/>
                    <a:pt x="12525" y="17152"/>
                    <a:pt x="12327" y="18532"/>
                  </a:cubicBezTo>
                  <a:cubicBezTo>
                    <a:pt x="12147" y="19789"/>
                    <a:pt x="11172" y="17516"/>
                    <a:pt x="10679" y="17192"/>
                  </a:cubicBezTo>
                  <a:cubicBezTo>
                    <a:pt x="10761" y="18327"/>
                    <a:pt x="10878" y="19485"/>
                    <a:pt x="11011" y="19485"/>
                  </a:cubicBezTo>
                  <a:cubicBezTo>
                    <a:pt x="11275" y="19485"/>
                    <a:pt x="11670" y="21600"/>
                    <a:pt x="11933" y="20965"/>
                  </a:cubicBezTo>
                  <a:cubicBezTo>
                    <a:pt x="12195" y="20331"/>
                    <a:pt x="12984" y="20965"/>
                    <a:pt x="13379" y="20542"/>
                  </a:cubicBezTo>
                  <a:cubicBezTo>
                    <a:pt x="13774" y="20121"/>
                    <a:pt x="13840" y="19060"/>
                    <a:pt x="14498" y="19060"/>
                  </a:cubicBezTo>
                  <a:cubicBezTo>
                    <a:pt x="15155" y="19060"/>
                    <a:pt x="14892" y="20756"/>
                    <a:pt x="15550" y="19696"/>
                  </a:cubicBezTo>
                  <a:cubicBezTo>
                    <a:pt x="16208" y="18635"/>
                    <a:pt x="16603" y="19485"/>
                    <a:pt x="16536" y="17577"/>
                  </a:cubicBezTo>
                  <a:cubicBezTo>
                    <a:pt x="16470" y="15673"/>
                    <a:pt x="16931" y="15673"/>
                    <a:pt x="16865" y="14188"/>
                  </a:cubicBezTo>
                  <a:cubicBezTo>
                    <a:pt x="16799" y="12704"/>
                    <a:pt x="17589" y="13767"/>
                    <a:pt x="17522" y="11011"/>
                  </a:cubicBezTo>
                  <a:cubicBezTo>
                    <a:pt x="17457" y="8258"/>
                    <a:pt x="18707" y="8683"/>
                    <a:pt x="19232" y="8683"/>
                  </a:cubicBezTo>
                  <a:cubicBezTo>
                    <a:pt x="19354" y="8683"/>
                    <a:pt x="19543" y="8915"/>
                    <a:pt x="19759" y="9261"/>
                  </a:cubicBezTo>
                  <a:cubicBezTo>
                    <a:pt x="20148" y="8643"/>
                    <a:pt x="20706" y="7828"/>
                    <a:pt x="20449" y="7095"/>
                  </a:cubicBezTo>
                  <a:cubicBezTo>
                    <a:pt x="20154" y="6249"/>
                    <a:pt x="21337" y="6988"/>
                    <a:pt x="21468" y="5719"/>
                  </a:cubicBezTo>
                  <a:cubicBezTo>
                    <a:pt x="21600" y="4446"/>
                    <a:pt x="21008" y="3388"/>
                    <a:pt x="20712" y="3602"/>
                  </a:cubicBezTo>
                  <a:close/>
                  <a:moveTo>
                    <a:pt x="3894" y="7675"/>
                  </a:moveTo>
                  <a:cubicBezTo>
                    <a:pt x="3910" y="5294"/>
                    <a:pt x="3203" y="5560"/>
                    <a:pt x="3038" y="3920"/>
                  </a:cubicBezTo>
                  <a:cubicBezTo>
                    <a:pt x="2874" y="2278"/>
                    <a:pt x="2595" y="3229"/>
                    <a:pt x="2496" y="2170"/>
                  </a:cubicBezTo>
                  <a:cubicBezTo>
                    <a:pt x="2481" y="2013"/>
                    <a:pt x="2450" y="1839"/>
                    <a:pt x="2410" y="1659"/>
                  </a:cubicBezTo>
                  <a:cubicBezTo>
                    <a:pt x="2038" y="2046"/>
                    <a:pt x="2173" y="3037"/>
                    <a:pt x="2068" y="3102"/>
                  </a:cubicBezTo>
                  <a:cubicBezTo>
                    <a:pt x="1931" y="3194"/>
                    <a:pt x="1192" y="3458"/>
                    <a:pt x="1192" y="2754"/>
                  </a:cubicBezTo>
                  <a:cubicBezTo>
                    <a:pt x="1192" y="2048"/>
                    <a:pt x="1083" y="903"/>
                    <a:pt x="646" y="639"/>
                  </a:cubicBezTo>
                  <a:cubicBezTo>
                    <a:pt x="422" y="503"/>
                    <a:pt x="200" y="465"/>
                    <a:pt x="0" y="501"/>
                  </a:cubicBezTo>
                  <a:cubicBezTo>
                    <a:pt x="264" y="2385"/>
                    <a:pt x="297" y="4381"/>
                    <a:pt x="309" y="5983"/>
                  </a:cubicBezTo>
                  <a:cubicBezTo>
                    <a:pt x="326" y="8100"/>
                    <a:pt x="1295" y="11489"/>
                    <a:pt x="1444" y="12865"/>
                  </a:cubicBezTo>
                  <a:cubicBezTo>
                    <a:pt x="1592" y="14241"/>
                    <a:pt x="1872" y="14666"/>
                    <a:pt x="2512" y="16149"/>
                  </a:cubicBezTo>
                  <a:cubicBezTo>
                    <a:pt x="3154" y="17631"/>
                    <a:pt x="4403" y="20013"/>
                    <a:pt x="4649" y="19644"/>
                  </a:cubicBezTo>
                  <a:cubicBezTo>
                    <a:pt x="4896" y="19271"/>
                    <a:pt x="4272" y="15778"/>
                    <a:pt x="3910" y="14561"/>
                  </a:cubicBezTo>
                  <a:cubicBezTo>
                    <a:pt x="3548" y="13342"/>
                    <a:pt x="3877" y="10057"/>
                    <a:pt x="3894" y="767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6" name="Shape 2317">
              <a:extLst>
                <a:ext uri="{FF2B5EF4-FFF2-40B4-BE49-F238E27FC236}">
                  <a16:creationId xmlns:a16="http://schemas.microsoft.com/office/drawing/2014/main" id="{D446F501-1F7F-954C-9149-7E2C3D53E08F}"/>
                </a:ext>
              </a:extLst>
            </p:cNvPr>
            <p:cNvSpPr/>
            <p:nvPr/>
          </p:nvSpPr>
          <p:spPr>
            <a:xfrm>
              <a:off x="12794849" y="5018562"/>
              <a:ext cx="57760" cy="3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1600" extrusionOk="0">
                  <a:moveTo>
                    <a:pt x="8842" y="21600"/>
                  </a:moveTo>
                  <a:cubicBezTo>
                    <a:pt x="14633" y="21600"/>
                    <a:pt x="15600" y="13798"/>
                    <a:pt x="19455" y="15364"/>
                  </a:cubicBezTo>
                  <a:cubicBezTo>
                    <a:pt x="21600" y="16225"/>
                    <a:pt x="20780" y="9424"/>
                    <a:pt x="19289" y="0"/>
                  </a:cubicBezTo>
                  <a:cubicBezTo>
                    <a:pt x="15862" y="1749"/>
                    <a:pt x="11258" y="1721"/>
                    <a:pt x="11258" y="5982"/>
                  </a:cubicBezTo>
                  <a:cubicBezTo>
                    <a:pt x="11258" y="12853"/>
                    <a:pt x="3950" y="3442"/>
                    <a:pt x="0" y="2977"/>
                  </a:cubicBezTo>
                  <a:cubicBezTo>
                    <a:pt x="3532" y="13530"/>
                    <a:pt x="6863" y="21600"/>
                    <a:pt x="8842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7" name="Shape 2318">
              <a:extLst>
                <a:ext uri="{FF2B5EF4-FFF2-40B4-BE49-F238E27FC236}">
                  <a16:creationId xmlns:a16="http://schemas.microsoft.com/office/drawing/2014/main" id="{D21AA14A-5ED3-8D43-9E70-EA7669F6FC19}"/>
                </a:ext>
              </a:extLst>
            </p:cNvPr>
            <p:cNvSpPr/>
            <p:nvPr/>
          </p:nvSpPr>
          <p:spPr>
            <a:xfrm>
              <a:off x="9416015" y="3428522"/>
              <a:ext cx="444263" cy="431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2" extrusionOk="0">
                  <a:moveTo>
                    <a:pt x="18168" y="19492"/>
                  </a:moveTo>
                  <a:cubicBezTo>
                    <a:pt x="18448" y="19188"/>
                    <a:pt x="18498" y="18765"/>
                    <a:pt x="19176" y="18663"/>
                  </a:cubicBezTo>
                  <a:cubicBezTo>
                    <a:pt x="19711" y="18582"/>
                    <a:pt x="20046" y="18941"/>
                    <a:pt x="20635" y="19503"/>
                  </a:cubicBezTo>
                  <a:cubicBezTo>
                    <a:pt x="20860" y="19277"/>
                    <a:pt x="21238" y="19081"/>
                    <a:pt x="21600" y="18973"/>
                  </a:cubicBezTo>
                  <a:cubicBezTo>
                    <a:pt x="21010" y="18348"/>
                    <a:pt x="20304" y="17627"/>
                    <a:pt x="20356" y="17196"/>
                  </a:cubicBezTo>
                  <a:cubicBezTo>
                    <a:pt x="20440" y="16483"/>
                    <a:pt x="19657" y="16127"/>
                    <a:pt x="19570" y="15682"/>
                  </a:cubicBezTo>
                  <a:cubicBezTo>
                    <a:pt x="19483" y="15235"/>
                    <a:pt x="20092" y="14522"/>
                    <a:pt x="19744" y="14166"/>
                  </a:cubicBezTo>
                  <a:cubicBezTo>
                    <a:pt x="19395" y="13808"/>
                    <a:pt x="19308" y="12917"/>
                    <a:pt x="18702" y="12828"/>
                  </a:cubicBezTo>
                  <a:cubicBezTo>
                    <a:pt x="18088" y="12738"/>
                    <a:pt x="16170" y="11758"/>
                    <a:pt x="16258" y="11134"/>
                  </a:cubicBezTo>
                  <a:cubicBezTo>
                    <a:pt x="16345" y="10510"/>
                    <a:pt x="15563" y="10065"/>
                    <a:pt x="15214" y="9886"/>
                  </a:cubicBezTo>
                  <a:cubicBezTo>
                    <a:pt x="14866" y="9707"/>
                    <a:pt x="14516" y="8102"/>
                    <a:pt x="14953" y="7836"/>
                  </a:cubicBezTo>
                  <a:cubicBezTo>
                    <a:pt x="15387" y="7568"/>
                    <a:pt x="15301" y="6052"/>
                    <a:pt x="15823" y="6052"/>
                  </a:cubicBezTo>
                  <a:cubicBezTo>
                    <a:pt x="16345" y="6052"/>
                    <a:pt x="15910" y="5249"/>
                    <a:pt x="16085" y="4714"/>
                  </a:cubicBezTo>
                  <a:cubicBezTo>
                    <a:pt x="16258" y="4180"/>
                    <a:pt x="15651" y="3912"/>
                    <a:pt x="15214" y="3912"/>
                  </a:cubicBezTo>
                  <a:cubicBezTo>
                    <a:pt x="14778" y="3912"/>
                    <a:pt x="13993" y="3199"/>
                    <a:pt x="13993" y="2573"/>
                  </a:cubicBezTo>
                  <a:cubicBezTo>
                    <a:pt x="13993" y="1951"/>
                    <a:pt x="13121" y="1059"/>
                    <a:pt x="13209" y="791"/>
                  </a:cubicBezTo>
                  <a:cubicBezTo>
                    <a:pt x="13058" y="1969"/>
                    <a:pt x="11400" y="149"/>
                    <a:pt x="10878" y="415"/>
                  </a:cubicBezTo>
                  <a:cubicBezTo>
                    <a:pt x="10357" y="683"/>
                    <a:pt x="9965" y="-118"/>
                    <a:pt x="8921" y="15"/>
                  </a:cubicBezTo>
                  <a:cubicBezTo>
                    <a:pt x="8254" y="100"/>
                    <a:pt x="8276" y="459"/>
                    <a:pt x="7938" y="779"/>
                  </a:cubicBezTo>
                  <a:lnTo>
                    <a:pt x="7979" y="791"/>
                  </a:lnTo>
                  <a:lnTo>
                    <a:pt x="6672" y="1772"/>
                  </a:lnTo>
                  <a:cubicBezTo>
                    <a:pt x="6672" y="1772"/>
                    <a:pt x="5541" y="2126"/>
                    <a:pt x="5280" y="2841"/>
                  </a:cubicBezTo>
                  <a:cubicBezTo>
                    <a:pt x="5018" y="3555"/>
                    <a:pt x="5803" y="4269"/>
                    <a:pt x="5452" y="4714"/>
                  </a:cubicBezTo>
                  <a:cubicBezTo>
                    <a:pt x="5103" y="5159"/>
                    <a:pt x="5192" y="6140"/>
                    <a:pt x="5280" y="6496"/>
                  </a:cubicBezTo>
                  <a:cubicBezTo>
                    <a:pt x="5365" y="6854"/>
                    <a:pt x="4756" y="7836"/>
                    <a:pt x="4756" y="7836"/>
                  </a:cubicBezTo>
                  <a:cubicBezTo>
                    <a:pt x="4756" y="7836"/>
                    <a:pt x="2161" y="9261"/>
                    <a:pt x="0" y="10394"/>
                  </a:cubicBezTo>
                  <a:cubicBezTo>
                    <a:pt x="38" y="10806"/>
                    <a:pt x="93" y="11206"/>
                    <a:pt x="177" y="11500"/>
                  </a:cubicBezTo>
                  <a:cubicBezTo>
                    <a:pt x="314" y="11996"/>
                    <a:pt x="526" y="12938"/>
                    <a:pt x="694" y="13718"/>
                  </a:cubicBezTo>
                  <a:cubicBezTo>
                    <a:pt x="1532" y="13711"/>
                    <a:pt x="1656" y="13635"/>
                    <a:pt x="2402" y="13720"/>
                  </a:cubicBezTo>
                  <a:cubicBezTo>
                    <a:pt x="3189" y="13808"/>
                    <a:pt x="6063" y="15948"/>
                    <a:pt x="6762" y="16306"/>
                  </a:cubicBezTo>
                  <a:cubicBezTo>
                    <a:pt x="7459" y="16662"/>
                    <a:pt x="11291" y="19603"/>
                    <a:pt x="12077" y="20317"/>
                  </a:cubicBezTo>
                  <a:cubicBezTo>
                    <a:pt x="12861" y="21031"/>
                    <a:pt x="14167" y="21210"/>
                    <a:pt x="14691" y="21210"/>
                  </a:cubicBezTo>
                  <a:cubicBezTo>
                    <a:pt x="14991" y="21210"/>
                    <a:pt x="16241" y="21358"/>
                    <a:pt x="17250" y="21482"/>
                  </a:cubicBezTo>
                  <a:cubicBezTo>
                    <a:pt x="17555" y="20722"/>
                    <a:pt x="17993" y="19683"/>
                    <a:pt x="18168" y="1949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8" name="Shape 2319">
              <a:extLst>
                <a:ext uri="{FF2B5EF4-FFF2-40B4-BE49-F238E27FC236}">
                  <a16:creationId xmlns:a16="http://schemas.microsoft.com/office/drawing/2014/main" id="{2100E8AE-BF6B-4E40-91A9-BD29AB761961}"/>
                </a:ext>
              </a:extLst>
            </p:cNvPr>
            <p:cNvSpPr/>
            <p:nvPr/>
          </p:nvSpPr>
          <p:spPr>
            <a:xfrm>
              <a:off x="9788680" y="3801188"/>
              <a:ext cx="87441" cy="81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extrusionOk="0">
                  <a:moveTo>
                    <a:pt x="6928" y="15648"/>
                  </a:moveTo>
                  <a:lnTo>
                    <a:pt x="12676" y="20754"/>
                  </a:lnTo>
                  <a:lnTo>
                    <a:pt x="21600" y="21238"/>
                  </a:lnTo>
                  <a:cubicBezTo>
                    <a:pt x="19598" y="15748"/>
                    <a:pt x="16212" y="8291"/>
                    <a:pt x="16212" y="6398"/>
                  </a:cubicBezTo>
                  <a:cubicBezTo>
                    <a:pt x="16212" y="5725"/>
                    <a:pt x="16602" y="5065"/>
                    <a:pt x="17207" y="4436"/>
                  </a:cubicBezTo>
                  <a:cubicBezTo>
                    <a:pt x="14210" y="1506"/>
                    <a:pt x="12514" y="-362"/>
                    <a:pt x="9787" y="59"/>
                  </a:cubicBezTo>
                  <a:cubicBezTo>
                    <a:pt x="6341" y="594"/>
                    <a:pt x="6089" y="2795"/>
                    <a:pt x="4663" y="4379"/>
                  </a:cubicBezTo>
                  <a:cubicBezTo>
                    <a:pt x="3776" y="5373"/>
                    <a:pt x="1558" y="10787"/>
                    <a:pt x="0" y="14749"/>
                  </a:cubicBezTo>
                  <a:cubicBezTo>
                    <a:pt x="3800" y="15226"/>
                    <a:pt x="6928" y="15648"/>
                    <a:pt x="6928" y="1564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9" name="Shape 2320">
              <a:extLst>
                <a:ext uri="{FF2B5EF4-FFF2-40B4-BE49-F238E27FC236}">
                  <a16:creationId xmlns:a16="http://schemas.microsoft.com/office/drawing/2014/main" id="{57590885-C9DF-BA47-B72F-4232349B7D35}"/>
                </a:ext>
              </a:extLst>
            </p:cNvPr>
            <p:cNvSpPr/>
            <p:nvPr/>
          </p:nvSpPr>
          <p:spPr>
            <a:xfrm>
              <a:off x="7453310" y="2658347"/>
              <a:ext cx="654518" cy="552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503" extrusionOk="0">
                  <a:moveTo>
                    <a:pt x="21075" y="18206"/>
                  </a:moveTo>
                  <a:cubicBezTo>
                    <a:pt x="20836" y="18181"/>
                    <a:pt x="20770" y="18702"/>
                    <a:pt x="20161" y="19148"/>
                  </a:cubicBezTo>
                  <a:cubicBezTo>
                    <a:pt x="19551" y="19593"/>
                    <a:pt x="20164" y="21600"/>
                    <a:pt x="20770" y="21500"/>
                  </a:cubicBezTo>
                  <a:cubicBezTo>
                    <a:pt x="21403" y="21395"/>
                    <a:pt x="21315" y="18232"/>
                    <a:pt x="21075" y="18206"/>
                  </a:cubicBezTo>
                  <a:close/>
                  <a:moveTo>
                    <a:pt x="18744" y="4899"/>
                  </a:moveTo>
                  <a:cubicBezTo>
                    <a:pt x="18547" y="4940"/>
                    <a:pt x="18384" y="4586"/>
                    <a:pt x="17958" y="4586"/>
                  </a:cubicBezTo>
                  <a:cubicBezTo>
                    <a:pt x="17534" y="4586"/>
                    <a:pt x="17207" y="4351"/>
                    <a:pt x="17011" y="4037"/>
                  </a:cubicBezTo>
                  <a:cubicBezTo>
                    <a:pt x="16814" y="3723"/>
                    <a:pt x="15801" y="3646"/>
                    <a:pt x="15474" y="3723"/>
                  </a:cubicBezTo>
                  <a:cubicBezTo>
                    <a:pt x="15147" y="3802"/>
                    <a:pt x="15049" y="3056"/>
                    <a:pt x="14722" y="3136"/>
                  </a:cubicBezTo>
                  <a:cubicBezTo>
                    <a:pt x="14395" y="3215"/>
                    <a:pt x="14297" y="2626"/>
                    <a:pt x="14297" y="2311"/>
                  </a:cubicBezTo>
                  <a:cubicBezTo>
                    <a:pt x="14297" y="1998"/>
                    <a:pt x="13938" y="2547"/>
                    <a:pt x="13643" y="2704"/>
                  </a:cubicBezTo>
                  <a:cubicBezTo>
                    <a:pt x="13349" y="2861"/>
                    <a:pt x="13251" y="2351"/>
                    <a:pt x="13218" y="2116"/>
                  </a:cubicBezTo>
                  <a:cubicBezTo>
                    <a:pt x="13185" y="1881"/>
                    <a:pt x="12597" y="1645"/>
                    <a:pt x="12303" y="1450"/>
                  </a:cubicBezTo>
                  <a:cubicBezTo>
                    <a:pt x="12009" y="1254"/>
                    <a:pt x="11682" y="626"/>
                    <a:pt x="11551" y="901"/>
                  </a:cubicBezTo>
                  <a:cubicBezTo>
                    <a:pt x="11420" y="1175"/>
                    <a:pt x="11060" y="507"/>
                    <a:pt x="11028" y="233"/>
                  </a:cubicBezTo>
                  <a:cubicBezTo>
                    <a:pt x="11006" y="51"/>
                    <a:pt x="10904" y="109"/>
                    <a:pt x="10838" y="0"/>
                  </a:cubicBezTo>
                  <a:cubicBezTo>
                    <a:pt x="10726" y="27"/>
                    <a:pt x="10615" y="43"/>
                    <a:pt x="10505" y="38"/>
                  </a:cubicBezTo>
                  <a:cubicBezTo>
                    <a:pt x="9982" y="12"/>
                    <a:pt x="9524" y="507"/>
                    <a:pt x="9612" y="1555"/>
                  </a:cubicBezTo>
                  <a:cubicBezTo>
                    <a:pt x="9698" y="2600"/>
                    <a:pt x="8979" y="2704"/>
                    <a:pt x="8086" y="2783"/>
                  </a:cubicBezTo>
                  <a:cubicBezTo>
                    <a:pt x="7192" y="2861"/>
                    <a:pt x="7497" y="3698"/>
                    <a:pt x="7127" y="4037"/>
                  </a:cubicBezTo>
                  <a:cubicBezTo>
                    <a:pt x="6757" y="4378"/>
                    <a:pt x="5449" y="3855"/>
                    <a:pt x="5274" y="3280"/>
                  </a:cubicBezTo>
                  <a:cubicBezTo>
                    <a:pt x="5099" y="2706"/>
                    <a:pt x="3923" y="3280"/>
                    <a:pt x="4424" y="3959"/>
                  </a:cubicBezTo>
                  <a:cubicBezTo>
                    <a:pt x="4925" y="4639"/>
                    <a:pt x="4903" y="5581"/>
                    <a:pt x="4620" y="5842"/>
                  </a:cubicBezTo>
                  <a:cubicBezTo>
                    <a:pt x="4337" y="6104"/>
                    <a:pt x="3726" y="5424"/>
                    <a:pt x="3334" y="5763"/>
                  </a:cubicBezTo>
                  <a:cubicBezTo>
                    <a:pt x="2941" y="6104"/>
                    <a:pt x="2920" y="5449"/>
                    <a:pt x="2441" y="5242"/>
                  </a:cubicBezTo>
                  <a:cubicBezTo>
                    <a:pt x="1962" y="5031"/>
                    <a:pt x="1764" y="5502"/>
                    <a:pt x="1002" y="5424"/>
                  </a:cubicBezTo>
                  <a:cubicBezTo>
                    <a:pt x="239" y="5344"/>
                    <a:pt x="-197" y="5868"/>
                    <a:pt x="87" y="6260"/>
                  </a:cubicBezTo>
                  <a:cubicBezTo>
                    <a:pt x="369" y="6652"/>
                    <a:pt x="43" y="7018"/>
                    <a:pt x="260" y="7359"/>
                  </a:cubicBezTo>
                  <a:cubicBezTo>
                    <a:pt x="479" y="7698"/>
                    <a:pt x="1481" y="7644"/>
                    <a:pt x="2222" y="8116"/>
                  </a:cubicBezTo>
                  <a:cubicBezTo>
                    <a:pt x="2964" y="8586"/>
                    <a:pt x="3137" y="8193"/>
                    <a:pt x="3508" y="8535"/>
                  </a:cubicBezTo>
                  <a:cubicBezTo>
                    <a:pt x="3879" y="8874"/>
                    <a:pt x="3966" y="8665"/>
                    <a:pt x="3987" y="9319"/>
                  </a:cubicBezTo>
                  <a:cubicBezTo>
                    <a:pt x="4010" y="9972"/>
                    <a:pt x="4424" y="10599"/>
                    <a:pt x="5143" y="10834"/>
                  </a:cubicBezTo>
                  <a:cubicBezTo>
                    <a:pt x="5863" y="11070"/>
                    <a:pt x="5318" y="11645"/>
                    <a:pt x="5536" y="12220"/>
                  </a:cubicBezTo>
                  <a:cubicBezTo>
                    <a:pt x="5753" y="12796"/>
                    <a:pt x="5209" y="13632"/>
                    <a:pt x="5318" y="14338"/>
                  </a:cubicBezTo>
                  <a:cubicBezTo>
                    <a:pt x="5427" y="15043"/>
                    <a:pt x="4968" y="17318"/>
                    <a:pt x="4620" y="17526"/>
                  </a:cubicBezTo>
                  <a:cubicBezTo>
                    <a:pt x="4598" y="17540"/>
                    <a:pt x="4562" y="17540"/>
                    <a:pt x="4533" y="17547"/>
                  </a:cubicBezTo>
                  <a:cubicBezTo>
                    <a:pt x="4860" y="17742"/>
                    <a:pt x="5203" y="17913"/>
                    <a:pt x="5371" y="18046"/>
                  </a:cubicBezTo>
                  <a:cubicBezTo>
                    <a:pt x="5690" y="18301"/>
                    <a:pt x="6378" y="18554"/>
                    <a:pt x="6803" y="18873"/>
                  </a:cubicBezTo>
                  <a:cubicBezTo>
                    <a:pt x="7227" y="19192"/>
                    <a:pt x="7970" y="19128"/>
                    <a:pt x="7970" y="18745"/>
                  </a:cubicBezTo>
                  <a:cubicBezTo>
                    <a:pt x="7970" y="18364"/>
                    <a:pt x="8394" y="18619"/>
                    <a:pt x="8660" y="18936"/>
                  </a:cubicBezTo>
                  <a:cubicBezTo>
                    <a:pt x="8924" y="19254"/>
                    <a:pt x="9932" y="19319"/>
                    <a:pt x="10409" y="19445"/>
                  </a:cubicBezTo>
                  <a:cubicBezTo>
                    <a:pt x="10812" y="19552"/>
                    <a:pt x="11399" y="19485"/>
                    <a:pt x="11924" y="19498"/>
                  </a:cubicBezTo>
                  <a:cubicBezTo>
                    <a:pt x="11904" y="19355"/>
                    <a:pt x="11877" y="19206"/>
                    <a:pt x="11835" y="19044"/>
                  </a:cubicBezTo>
                  <a:cubicBezTo>
                    <a:pt x="11574" y="18024"/>
                    <a:pt x="12336" y="17422"/>
                    <a:pt x="13055" y="17291"/>
                  </a:cubicBezTo>
                  <a:cubicBezTo>
                    <a:pt x="13774" y="17161"/>
                    <a:pt x="15343" y="17684"/>
                    <a:pt x="15758" y="17997"/>
                  </a:cubicBezTo>
                  <a:cubicBezTo>
                    <a:pt x="16172" y="18310"/>
                    <a:pt x="16739" y="18232"/>
                    <a:pt x="17458" y="17318"/>
                  </a:cubicBezTo>
                  <a:cubicBezTo>
                    <a:pt x="17821" y="16855"/>
                    <a:pt x="18117" y="16687"/>
                    <a:pt x="18382" y="16596"/>
                  </a:cubicBezTo>
                  <a:cubicBezTo>
                    <a:pt x="18401" y="16391"/>
                    <a:pt x="18489" y="16180"/>
                    <a:pt x="18547" y="15998"/>
                  </a:cubicBezTo>
                  <a:cubicBezTo>
                    <a:pt x="18645" y="15683"/>
                    <a:pt x="18187" y="15762"/>
                    <a:pt x="17861" y="15723"/>
                  </a:cubicBezTo>
                  <a:cubicBezTo>
                    <a:pt x="17534" y="15683"/>
                    <a:pt x="17305" y="15291"/>
                    <a:pt x="17534" y="14860"/>
                  </a:cubicBezTo>
                  <a:cubicBezTo>
                    <a:pt x="17763" y="14429"/>
                    <a:pt x="17338" y="14389"/>
                    <a:pt x="17109" y="13958"/>
                  </a:cubicBezTo>
                  <a:cubicBezTo>
                    <a:pt x="16880" y="13527"/>
                    <a:pt x="17207" y="13644"/>
                    <a:pt x="17403" y="13527"/>
                  </a:cubicBezTo>
                  <a:cubicBezTo>
                    <a:pt x="17599" y="13409"/>
                    <a:pt x="17861" y="12938"/>
                    <a:pt x="17697" y="12822"/>
                  </a:cubicBezTo>
                  <a:cubicBezTo>
                    <a:pt x="17534" y="12703"/>
                    <a:pt x="17403" y="12429"/>
                    <a:pt x="17534" y="11958"/>
                  </a:cubicBezTo>
                  <a:cubicBezTo>
                    <a:pt x="17665" y="11487"/>
                    <a:pt x="17272" y="11448"/>
                    <a:pt x="17272" y="11095"/>
                  </a:cubicBezTo>
                  <a:cubicBezTo>
                    <a:pt x="17272" y="10743"/>
                    <a:pt x="16913" y="10586"/>
                    <a:pt x="16619" y="11017"/>
                  </a:cubicBezTo>
                  <a:cubicBezTo>
                    <a:pt x="16324" y="11448"/>
                    <a:pt x="16226" y="11135"/>
                    <a:pt x="16422" y="10429"/>
                  </a:cubicBezTo>
                  <a:cubicBezTo>
                    <a:pt x="16619" y="9723"/>
                    <a:pt x="17305" y="9409"/>
                    <a:pt x="17370" y="9018"/>
                  </a:cubicBezTo>
                  <a:cubicBezTo>
                    <a:pt x="17436" y="8625"/>
                    <a:pt x="17828" y="8272"/>
                    <a:pt x="18122" y="8272"/>
                  </a:cubicBezTo>
                  <a:cubicBezTo>
                    <a:pt x="18417" y="8272"/>
                    <a:pt x="18351" y="7449"/>
                    <a:pt x="18448" y="6939"/>
                  </a:cubicBezTo>
                  <a:cubicBezTo>
                    <a:pt x="18547" y="6429"/>
                    <a:pt x="18613" y="5920"/>
                    <a:pt x="19038" y="5489"/>
                  </a:cubicBezTo>
                  <a:cubicBezTo>
                    <a:pt x="19463" y="5058"/>
                    <a:pt x="18940" y="4861"/>
                    <a:pt x="18744" y="489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0" name="Shape 2321">
              <a:extLst>
                <a:ext uri="{FF2B5EF4-FFF2-40B4-BE49-F238E27FC236}">
                  <a16:creationId xmlns:a16="http://schemas.microsoft.com/office/drawing/2014/main" id="{BE7B5A5F-71E8-E545-AD8C-8E743173D752}"/>
                </a:ext>
              </a:extLst>
            </p:cNvPr>
            <p:cNvSpPr/>
            <p:nvPr/>
          </p:nvSpPr>
          <p:spPr>
            <a:xfrm>
              <a:off x="3552744" y="4571363"/>
              <a:ext cx="104848" cy="57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21068" y="8324"/>
                  </a:moveTo>
                  <a:cubicBezTo>
                    <a:pt x="19478" y="4347"/>
                    <a:pt x="15316" y="9038"/>
                    <a:pt x="10949" y="3615"/>
                  </a:cubicBezTo>
                  <a:cubicBezTo>
                    <a:pt x="9807" y="2187"/>
                    <a:pt x="8388" y="1003"/>
                    <a:pt x="6920" y="0"/>
                  </a:cubicBezTo>
                  <a:cubicBezTo>
                    <a:pt x="6814" y="127"/>
                    <a:pt x="6725" y="271"/>
                    <a:pt x="6583" y="371"/>
                  </a:cubicBezTo>
                  <a:cubicBezTo>
                    <a:pt x="5650" y="859"/>
                    <a:pt x="2778" y="5576"/>
                    <a:pt x="0" y="10393"/>
                  </a:cubicBezTo>
                  <a:cubicBezTo>
                    <a:pt x="3132" y="14903"/>
                    <a:pt x="14801" y="21600"/>
                    <a:pt x="17993" y="21600"/>
                  </a:cubicBezTo>
                  <a:cubicBezTo>
                    <a:pt x="19498" y="21600"/>
                    <a:pt x="20303" y="20362"/>
                    <a:pt x="20981" y="19359"/>
                  </a:cubicBezTo>
                  <a:cubicBezTo>
                    <a:pt x="21432" y="14090"/>
                    <a:pt x="21600" y="9661"/>
                    <a:pt x="21068" y="832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1" name="Shape 2322">
              <a:extLst>
                <a:ext uri="{FF2B5EF4-FFF2-40B4-BE49-F238E27FC236}">
                  <a16:creationId xmlns:a16="http://schemas.microsoft.com/office/drawing/2014/main" id="{6B00E1E9-FA43-AC49-92C7-800FEB60A867}"/>
                </a:ext>
              </a:extLst>
            </p:cNvPr>
            <p:cNvSpPr/>
            <p:nvPr/>
          </p:nvSpPr>
          <p:spPr>
            <a:xfrm>
              <a:off x="3577588" y="4471986"/>
              <a:ext cx="277841" cy="146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364" extrusionOk="0">
                  <a:moveTo>
                    <a:pt x="9079" y="18055"/>
                  </a:moveTo>
                  <a:cubicBezTo>
                    <a:pt x="9230" y="17510"/>
                    <a:pt x="8174" y="14396"/>
                    <a:pt x="10211" y="14122"/>
                  </a:cubicBezTo>
                  <a:cubicBezTo>
                    <a:pt x="12250" y="13855"/>
                    <a:pt x="13758" y="13446"/>
                    <a:pt x="14060" y="11143"/>
                  </a:cubicBezTo>
                  <a:cubicBezTo>
                    <a:pt x="14363" y="8844"/>
                    <a:pt x="16777" y="9929"/>
                    <a:pt x="17457" y="9791"/>
                  </a:cubicBezTo>
                  <a:cubicBezTo>
                    <a:pt x="18017" y="9679"/>
                    <a:pt x="19816" y="6703"/>
                    <a:pt x="21574" y="6825"/>
                  </a:cubicBezTo>
                  <a:cubicBezTo>
                    <a:pt x="21600" y="3741"/>
                    <a:pt x="19268" y="4739"/>
                    <a:pt x="17657" y="1848"/>
                  </a:cubicBezTo>
                  <a:cubicBezTo>
                    <a:pt x="15938" y="-1236"/>
                    <a:pt x="12185" y="164"/>
                    <a:pt x="10152" y="1571"/>
                  </a:cubicBezTo>
                  <a:cubicBezTo>
                    <a:pt x="8121" y="2970"/>
                    <a:pt x="5776" y="22"/>
                    <a:pt x="3587" y="2270"/>
                  </a:cubicBezTo>
                  <a:cubicBezTo>
                    <a:pt x="3560" y="2294"/>
                    <a:pt x="3537" y="2308"/>
                    <a:pt x="3511" y="2335"/>
                  </a:cubicBezTo>
                  <a:cubicBezTo>
                    <a:pt x="3033" y="3417"/>
                    <a:pt x="2375" y="4749"/>
                    <a:pt x="1608" y="5861"/>
                  </a:cubicBezTo>
                  <a:cubicBezTo>
                    <a:pt x="135" y="8009"/>
                    <a:pt x="541" y="10125"/>
                    <a:pt x="0" y="10741"/>
                  </a:cubicBezTo>
                  <a:cubicBezTo>
                    <a:pt x="559" y="11119"/>
                    <a:pt x="1097" y="11559"/>
                    <a:pt x="1533" y="12093"/>
                  </a:cubicBezTo>
                  <a:cubicBezTo>
                    <a:pt x="3194" y="14122"/>
                    <a:pt x="4778" y="12371"/>
                    <a:pt x="5381" y="13855"/>
                  </a:cubicBezTo>
                  <a:cubicBezTo>
                    <a:pt x="5585" y="14359"/>
                    <a:pt x="5521" y="16012"/>
                    <a:pt x="5349" y="17984"/>
                  </a:cubicBezTo>
                  <a:cubicBezTo>
                    <a:pt x="5656" y="17537"/>
                    <a:pt x="5891" y="17219"/>
                    <a:pt x="6401" y="17984"/>
                  </a:cubicBezTo>
                  <a:cubicBezTo>
                    <a:pt x="6859" y="18667"/>
                    <a:pt x="6775" y="19522"/>
                    <a:pt x="6718" y="20364"/>
                  </a:cubicBezTo>
                  <a:lnTo>
                    <a:pt x="8023" y="19813"/>
                  </a:lnTo>
                  <a:cubicBezTo>
                    <a:pt x="8023" y="19813"/>
                    <a:pt x="8929" y="18596"/>
                    <a:pt x="9079" y="180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2" name="Shape 2323">
              <a:extLst>
                <a:ext uri="{FF2B5EF4-FFF2-40B4-BE49-F238E27FC236}">
                  <a16:creationId xmlns:a16="http://schemas.microsoft.com/office/drawing/2014/main" id="{B3D4BF49-FE24-1A44-8B26-31E9B9D01948}"/>
                </a:ext>
              </a:extLst>
            </p:cNvPr>
            <p:cNvSpPr/>
            <p:nvPr/>
          </p:nvSpPr>
          <p:spPr>
            <a:xfrm>
              <a:off x="2335370" y="3676966"/>
              <a:ext cx="1379781" cy="859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7975" y="20368"/>
                  </a:moveTo>
                  <a:cubicBezTo>
                    <a:pt x="18051" y="20343"/>
                    <a:pt x="18840" y="20515"/>
                    <a:pt x="18916" y="20197"/>
                  </a:cubicBezTo>
                  <a:cubicBezTo>
                    <a:pt x="18992" y="19880"/>
                    <a:pt x="18324" y="19172"/>
                    <a:pt x="18400" y="19098"/>
                  </a:cubicBezTo>
                  <a:cubicBezTo>
                    <a:pt x="18475" y="19026"/>
                    <a:pt x="18506" y="18244"/>
                    <a:pt x="18627" y="18244"/>
                  </a:cubicBezTo>
                  <a:cubicBezTo>
                    <a:pt x="18749" y="18244"/>
                    <a:pt x="19857" y="18293"/>
                    <a:pt x="19917" y="18244"/>
                  </a:cubicBezTo>
                  <a:cubicBezTo>
                    <a:pt x="19978" y="18195"/>
                    <a:pt x="20191" y="17560"/>
                    <a:pt x="20373" y="17536"/>
                  </a:cubicBezTo>
                  <a:cubicBezTo>
                    <a:pt x="20456" y="17525"/>
                    <a:pt x="20586" y="17688"/>
                    <a:pt x="20703" y="17867"/>
                  </a:cubicBezTo>
                  <a:cubicBezTo>
                    <a:pt x="20908" y="17563"/>
                    <a:pt x="20980" y="16876"/>
                    <a:pt x="21018" y="16319"/>
                  </a:cubicBezTo>
                  <a:cubicBezTo>
                    <a:pt x="21066" y="15636"/>
                    <a:pt x="20924" y="15409"/>
                    <a:pt x="21144" y="15030"/>
                  </a:cubicBezTo>
                  <a:cubicBezTo>
                    <a:pt x="21364" y="14650"/>
                    <a:pt x="21600" y="14625"/>
                    <a:pt x="21537" y="14093"/>
                  </a:cubicBezTo>
                  <a:cubicBezTo>
                    <a:pt x="21474" y="13562"/>
                    <a:pt x="21176" y="14093"/>
                    <a:pt x="20924" y="13841"/>
                  </a:cubicBezTo>
                  <a:cubicBezTo>
                    <a:pt x="20672" y="13588"/>
                    <a:pt x="20452" y="13765"/>
                    <a:pt x="19808" y="13917"/>
                  </a:cubicBezTo>
                  <a:cubicBezTo>
                    <a:pt x="19163" y="14068"/>
                    <a:pt x="18864" y="14498"/>
                    <a:pt x="18896" y="15232"/>
                  </a:cubicBezTo>
                  <a:cubicBezTo>
                    <a:pt x="18927" y="15965"/>
                    <a:pt x="18676" y="15636"/>
                    <a:pt x="18692" y="16269"/>
                  </a:cubicBezTo>
                  <a:cubicBezTo>
                    <a:pt x="18707" y="16901"/>
                    <a:pt x="18189" y="16926"/>
                    <a:pt x="18220" y="17306"/>
                  </a:cubicBezTo>
                  <a:cubicBezTo>
                    <a:pt x="18251" y="17685"/>
                    <a:pt x="17811" y="17306"/>
                    <a:pt x="17685" y="17179"/>
                  </a:cubicBezTo>
                  <a:cubicBezTo>
                    <a:pt x="17560" y="17053"/>
                    <a:pt x="16207" y="17711"/>
                    <a:pt x="16019" y="17761"/>
                  </a:cubicBezTo>
                  <a:cubicBezTo>
                    <a:pt x="15830" y="17811"/>
                    <a:pt x="15484" y="17129"/>
                    <a:pt x="15217" y="17154"/>
                  </a:cubicBezTo>
                  <a:cubicBezTo>
                    <a:pt x="14950" y="17179"/>
                    <a:pt x="14840" y="16522"/>
                    <a:pt x="14808" y="15990"/>
                  </a:cubicBezTo>
                  <a:cubicBezTo>
                    <a:pt x="14777" y="15460"/>
                    <a:pt x="14273" y="14979"/>
                    <a:pt x="14053" y="14498"/>
                  </a:cubicBezTo>
                  <a:cubicBezTo>
                    <a:pt x="13833" y="14017"/>
                    <a:pt x="13802" y="12955"/>
                    <a:pt x="13786" y="12272"/>
                  </a:cubicBezTo>
                  <a:cubicBezTo>
                    <a:pt x="13770" y="11589"/>
                    <a:pt x="13723" y="10425"/>
                    <a:pt x="14022" y="9085"/>
                  </a:cubicBezTo>
                  <a:cubicBezTo>
                    <a:pt x="14062" y="8905"/>
                    <a:pt x="14081" y="8749"/>
                    <a:pt x="14086" y="8609"/>
                  </a:cubicBezTo>
                  <a:cubicBezTo>
                    <a:pt x="13977" y="8501"/>
                    <a:pt x="13871" y="8423"/>
                    <a:pt x="13790" y="8431"/>
                  </a:cubicBezTo>
                  <a:cubicBezTo>
                    <a:pt x="13522" y="8458"/>
                    <a:pt x="12917" y="7864"/>
                    <a:pt x="12799" y="7864"/>
                  </a:cubicBezTo>
                  <a:cubicBezTo>
                    <a:pt x="12682" y="7864"/>
                    <a:pt x="12699" y="7405"/>
                    <a:pt x="12598" y="7161"/>
                  </a:cubicBezTo>
                  <a:cubicBezTo>
                    <a:pt x="12497" y="6918"/>
                    <a:pt x="12564" y="6458"/>
                    <a:pt x="12430" y="6296"/>
                  </a:cubicBezTo>
                  <a:cubicBezTo>
                    <a:pt x="12296" y="6134"/>
                    <a:pt x="11893" y="5512"/>
                    <a:pt x="11758" y="4756"/>
                  </a:cubicBezTo>
                  <a:cubicBezTo>
                    <a:pt x="11624" y="3999"/>
                    <a:pt x="10801" y="3621"/>
                    <a:pt x="10499" y="3594"/>
                  </a:cubicBezTo>
                  <a:cubicBezTo>
                    <a:pt x="10196" y="3567"/>
                    <a:pt x="10028" y="4594"/>
                    <a:pt x="9944" y="4648"/>
                  </a:cubicBezTo>
                  <a:cubicBezTo>
                    <a:pt x="9861" y="4702"/>
                    <a:pt x="9289" y="4108"/>
                    <a:pt x="9121" y="3972"/>
                  </a:cubicBezTo>
                  <a:cubicBezTo>
                    <a:pt x="8953" y="3837"/>
                    <a:pt x="8869" y="3567"/>
                    <a:pt x="8869" y="3243"/>
                  </a:cubicBezTo>
                  <a:cubicBezTo>
                    <a:pt x="8869" y="2918"/>
                    <a:pt x="8517" y="2404"/>
                    <a:pt x="8416" y="2351"/>
                  </a:cubicBezTo>
                  <a:cubicBezTo>
                    <a:pt x="8315" y="2297"/>
                    <a:pt x="7610" y="1189"/>
                    <a:pt x="7610" y="1189"/>
                  </a:cubicBezTo>
                  <a:lnTo>
                    <a:pt x="6501" y="1189"/>
                  </a:lnTo>
                  <a:lnTo>
                    <a:pt x="6266" y="1675"/>
                  </a:lnTo>
                  <a:lnTo>
                    <a:pt x="4251" y="1702"/>
                  </a:lnTo>
                  <a:cubicBezTo>
                    <a:pt x="4251" y="1702"/>
                    <a:pt x="2705" y="783"/>
                    <a:pt x="2420" y="676"/>
                  </a:cubicBezTo>
                  <a:cubicBezTo>
                    <a:pt x="2134" y="568"/>
                    <a:pt x="1630" y="0"/>
                    <a:pt x="1630" y="0"/>
                  </a:cubicBezTo>
                  <a:lnTo>
                    <a:pt x="0" y="344"/>
                  </a:lnTo>
                  <a:cubicBezTo>
                    <a:pt x="84" y="632"/>
                    <a:pt x="200" y="944"/>
                    <a:pt x="375" y="1294"/>
                  </a:cubicBezTo>
                  <a:cubicBezTo>
                    <a:pt x="706" y="1952"/>
                    <a:pt x="941" y="3115"/>
                    <a:pt x="973" y="3520"/>
                  </a:cubicBezTo>
                  <a:cubicBezTo>
                    <a:pt x="1004" y="3925"/>
                    <a:pt x="1460" y="4254"/>
                    <a:pt x="1853" y="4659"/>
                  </a:cubicBezTo>
                  <a:cubicBezTo>
                    <a:pt x="2246" y="5063"/>
                    <a:pt x="2246" y="5949"/>
                    <a:pt x="2199" y="6176"/>
                  </a:cubicBezTo>
                  <a:cubicBezTo>
                    <a:pt x="2152" y="6403"/>
                    <a:pt x="1664" y="6024"/>
                    <a:pt x="1633" y="6251"/>
                  </a:cubicBezTo>
                  <a:cubicBezTo>
                    <a:pt x="1602" y="6479"/>
                    <a:pt x="2262" y="7365"/>
                    <a:pt x="2513" y="7314"/>
                  </a:cubicBezTo>
                  <a:cubicBezTo>
                    <a:pt x="2765" y="7263"/>
                    <a:pt x="2891" y="7517"/>
                    <a:pt x="3284" y="8073"/>
                  </a:cubicBezTo>
                  <a:cubicBezTo>
                    <a:pt x="3677" y="8629"/>
                    <a:pt x="3646" y="9287"/>
                    <a:pt x="3488" y="9489"/>
                  </a:cubicBezTo>
                  <a:cubicBezTo>
                    <a:pt x="3331" y="9692"/>
                    <a:pt x="3803" y="10122"/>
                    <a:pt x="4306" y="10653"/>
                  </a:cubicBezTo>
                  <a:cubicBezTo>
                    <a:pt x="4809" y="11184"/>
                    <a:pt x="5013" y="11842"/>
                    <a:pt x="5061" y="12120"/>
                  </a:cubicBezTo>
                  <a:cubicBezTo>
                    <a:pt x="5108" y="12398"/>
                    <a:pt x="5328" y="12146"/>
                    <a:pt x="5406" y="11766"/>
                  </a:cubicBezTo>
                  <a:cubicBezTo>
                    <a:pt x="5485" y="11387"/>
                    <a:pt x="5249" y="11286"/>
                    <a:pt x="5249" y="10856"/>
                  </a:cubicBezTo>
                  <a:cubicBezTo>
                    <a:pt x="5249" y="10425"/>
                    <a:pt x="4840" y="10501"/>
                    <a:pt x="4652" y="10451"/>
                  </a:cubicBezTo>
                  <a:cubicBezTo>
                    <a:pt x="4463" y="10400"/>
                    <a:pt x="4667" y="9743"/>
                    <a:pt x="4479" y="9439"/>
                  </a:cubicBezTo>
                  <a:cubicBezTo>
                    <a:pt x="4290" y="9135"/>
                    <a:pt x="4117" y="8376"/>
                    <a:pt x="4023" y="7820"/>
                  </a:cubicBezTo>
                  <a:cubicBezTo>
                    <a:pt x="3928" y="7263"/>
                    <a:pt x="3441" y="6708"/>
                    <a:pt x="3237" y="6100"/>
                  </a:cubicBezTo>
                  <a:cubicBezTo>
                    <a:pt x="3032" y="5493"/>
                    <a:pt x="2812" y="5013"/>
                    <a:pt x="2671" y="4860"/>
                  </a:cubicBezTo>
                  <a:cubicBezTo>
                    <a:pt x="2529" y="4709"/>
                    <a:pt x="2875" y="4481"/>
                    <a:pt x="2749" y="4254"/>
                  </a:cubicBezTo>
                  <a:cubicBezTo>
                    <a:pt x="2624" y="4026"/>
                    <a:pt x="2435" y="4051"/>
                    <a:pt x="2199" y="3874"/>
                  </a:cubicBezTo>
                  <a:cubicBezTo>
                    <a:pt x="1963" y="3697"/>
                    <a:pt x="1806" y="3394"/>
                    <a:pt x="1806" y="2989"/>
                  </a:cubicBezTo>
                  <a:cubicBezTo>
                    <a:pt x="1806" y="2584"/>
                    <a:pt x="1649" y="1623"/>
                    <a:pt x="1570" y="1294"/>
                  </a:cubicBezTo>
                  <a:cubicBezTo>
                    <a:pt x="1491" y="965"/>
                    <a:pt x="1743" y="1016"/>
                    <a:pt x="1822" y="1167"/>
                  </a:cubicBezTo>
                  <a:cubicBezTo>
                    <a:pt x="1900" y="1319"/>
                    <a:pt x="1963" y="1471"/>
                    <a:pt x="2073" y="1370"/>
                  </a:cubicBezTo>
                  <a:cubicBezTo>
                    <a:pt x="2183" y="1269"/>
                    <a:pt x="2372" y="1345"/>
                    <a:pt x="2451" y="1623"/>
                  </a:cubicBezTo>
                  <a:cubicBezTo>
                    <a:pt x="2529" y="1901"/>
                    <a:pt x="2797" y="1648"/>
                    <a:pt x="2922" y="1775"/>
                  </a:cubicBezTo>
                  <a:cubicBezTo>
                    <a:pt x="3048" y="1901"/>
                    <a:pt x="2639" y="2053"/>
                    <a:pt x="3048" y="3217"/>
                  </a:cubicBezTo>
                  <a:cubicBezTo>
                    <a:pt x="3457" y="4380"/>
                    <a:pt x="3174" y="3723"/>
                    <a:pt x="3174" y="4506"/>
                  </a:cubicBezTo>
                  <a:cubicBezTo>
                    <a:pt x="3174" y="5291"/>
                    <a:pt x="3426" y="4937"/>
                    <a:pt x="3504" y="4810"/>
                  </a:cubicBezTo>
                  <a:cubicBezTo>
                    <a:pt x="3583" y="4684"/>
                    <a:pt x="3803" y="5063"/>
                    <a:pt x="4007" y="5468"/>
                  </a:cubicBezTo>
                  <a:cubicBezTo>
                    <a:pt x="4211" y="5873"/>
                    <a:pt x="4604" y="5898"/>
                    <a:pt x="4604" y="6125"/>
                  </a:cubicBezTo>
                  <a:cubicBezTo>
                    <a:pt x="4604" y="6353"/>
                    <a:pt x="4683" y="6808"/>
                    <a:pt x="4950" y="6884"/>
                  </a:cubicBezTo>
                  <a:cubicBezTo>
                    <a:pt x="5218" y="6960"/>
                    <a:pt x="5265" y="7441"/>
                    <a:pt x="5438" y="7492"/>
                  </a:cubicBezTo>
                  <a:cubicBezTo>
                    <a:pt x="5611" y="7542"/>
                    <a:pt x="5642" y="7846"/>
                    <a:pt x="5548" y="8174"/>
                  </a:cubicBezTo>
                  <a:cubicBezTo>
                    <a:pt x="5454" y="8503"/>
                    <a:pt x="5548" y="8781"/>
                    <a:pt x="5988" y="9059"/>
                  </a:cubicBezTo>
                  <a:cubicBezTo>
                    <a:pt x="6428" y="9338"/>
                    <a:pt x="6224" y="9389"/>
                    <a:pt x="6570" y="9920"/>
                  </a:cubicBezTo>
                  <a:cubicBezTo>
                    <a:pt x="6916" y="10451"/>
                    <a:pt x="7890" y="12171"/>
                    <a:pt x="8095" y="12652"/>
                  </a:cubicBezTo>
                  <a:cubicBezTo>
                    <a:pt x="8299" y="13132"/>
                    <a:pt x="8362" y="13537"/>
                    <a:pt x="8441" y="13891"/>
                  </a:cubicBezTo>
                  <a:cubicBezTo>
                    <a:pt x="8519" y="14245"/>
                    <a:pt x="8283" y="14422"/>
                    <a:pt x="8409" y="14725"/>
                  </a:cubicBezTo>
                  <a:cubicBezTo>
                    <a:pt x="8535" y="15030"/>
                    <a:pt x="8173" y="14903"/>
                    <a:pt x="8189" y="15130"/>
                  </a:cubicBezTo>
                  <a:cubicBezTo>
                    <a:pt x="8205" y="15358"/>
                    <a:pt x="8409" y="16496"/>
                    <a:pt x="8755" y="16547"/>
                  </a:cubicBezTo>
                  <a:cubicBezTo>
                    <a:pt x="9101" y="16597"/>
                    <a:pt x="9494" y="17280"/>
                    <a:pt x="9777" y="17660"/>
                  </a:cubicBezTo>
                  <a:cubicBezTo>
                    <a:pt x="10060" y="18039"/>
                    <a:pt x="10484" y="17963"/>
                    <a:pt x="10909" y="18216"/>
                  </a:cubicBezTo>
                  <a:cubicBezTo>
                    <a:pt x="11334" y="18469"/>
                    <a:pt x="11695" y="19076"/>
                    <a:pt x="12308" y="19355"/>
                  </a:cubicBezTo>
                  <a:cubicBezTo>
                    <a:pt x="12921" y="19633"/>
                    <a:pt x="13519" y="20063"/>
                    <a:pt x="13912" y="20468"/>
                  </a:cubicBezTo>
                  <a:cubicBezTo>
                    <a:pt x="14305" y="20873"/>
                    <a:pt x="14792" y="20696"/>
                    <a:pt x="15343" y="20341"/>
                  </a:cubicBezTo>
                  <a:cubicBezTo>
                    <a:pt x="15893" y="19987"/>
                    <a:pt x="16317" y="20442"/>
                    <a:pt x="16632" y="20645"/>
                  </a:cubicBezTo>
                  <a:cubicBezTo>
                    <a:pt x="16787" y="20744"/>
                    <a:pt x="17091" y="21163"/>
                    <a:pt x="17395" y="21600"/>
                  </a:cubicBezTo>
                  <a:cubicBezTo>
                    <a:pt x="17673" y="20959"/>
                    <a:pt x="17939" y="20380"/>
                    <a:pt x="17975" y="203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3" name="Shape 2324">
              <a:extLst>
                <a:ext uri="{FF2B5EF4-FFF2-40B4-BE49-F238E27FC236}">
                  <a16:creationId xmlns:a16="http://schemas.microsoft.com/office/drawing/2014/main" id="{007CE258-F3FF-E845-9D4C-DD8FB8CCC809}"/>
                </a:ext>
              </a:extLst>
            </p:cNvPr>
            <p:cNvSpPr/>
            <p:nvPr/>
          </p:nvSpPr>
          <p:spPr>
            <a:xfrm>
              <a:off x="3428522" y="4397453"/>
              <a:ext cx="193795" cy="188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70" y="14383"/>
                  </a:moveTo>
                  <a:cubicBezTo>
                    <a:pt x="19971" y="13468"/>
                    <a:pt x="20914" y="12371"/>
                    <a:pt x="21600" y="11480"/>
                  </a:cubicBezTo>
                  <a:cubicBezTo>
                    <a:pt x="19840" y="12463"/>
                    <a:pt x="19304" y="11522"/>
                    <a:pt x="19561" y="10248"/>
                  </a:cubicBezTo>
                  <a:lnTo>
                    <a:pt x="17029" y="10593"/>
                  </a:lnTo>
                  <a:lnTo>
                    <a:pt x="17288" y="72"/>
                  </a:lnTo>
                  <a:cubicBezTo>
                    <a:pt x="15246" y="161"/>
                    <a:pt x="9527" y="0"/>
                    <a:pt x="8795" y="0"/>
                  </a:cubicBezTo>
                  <a:cubicBezTo>
                    <a:pt x="7930" y="0"/>
                    <a:pt x="7712" y="3571"/>
                    <a:pt x="7172" y="3902"/>
                  </a:cubicBezTo>
                  <a:cubicBezTo>
                    <a:pt x="6631" y="4242"/>
                    <a:pt x="11396" y="7473"/>
                    <a:pt x="10855" y="8920"/>
                  </a:cubicBezTo>
                  <a:cubicBezTo>
                    <a:pt x="10313" y="10370"/>
                    <a:pt x="4680" y="9588"/>
                    <a:pt x="4139" y="9699"/>
                  </a:cubicBezTo>
                  <a:cubicBezTo>
                    <a:pt x="3887" y="9755"/>
                    <a:pt x="1982" y="12399"/>
                    <a:pt x="0" y="15324"/>
                  </a:cubicBezTo>
                  <a:cubicBezTo>
                    <a:pt x="2236" y="17370"/>
                    <a:pt x="4471" y="19499"/>
                    <a:pt x="5552" y="20203"/>
                  </a:cubicBezTo>
                  <a:cubicBezTo>
                    <a:pt x="7683" y="21586"/>
                    <a:pt x="11162" y="20083"/>
                    <a:pt x="12619" y="21475"/>
                  </a:cubicBezTo>
                  <a:cubicBezTo>
                    <a:pt x="12664" y="21511"/>
                    <a:pt x="12726" y="21555"/>
                    <a:pt x="12780" y="21600"/>
                  </a:cubicBezTo>
                  <a:cubicBezTo>
                    <a:pt x="14299" y="20117"/>
                    <a:pt x="15867" y="18664"/>
                    <a:pt x="16378" y="18513"/>
                  </a:cubicBezTo>
                  <a:cubicBezTo>
                    <a:pt x="17463" y="18174"/>
                    <a:pt x="16594" y="16281"/>
                    <a:pt x="18870" y="143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4" name="Shape 2325">
              <a:extLst>
                <a:ext uri="{FF2B5EF4-FFF2-40B4-BE49-F238E27FC236}">
                  <a16:creationId xmlns:a16="http://schemas.microsoft.com/office/drawing/2014/main" id="{3A4998DE-2A69-5743-9A0E-23D1FFB5635F}"/>
                </a:ext>
              </a:extLst>
            </p:cNvPr>
            <p:cNvSpPr/>
            <p:nvPr/>
          </p:nvSpPr>
          <p:spPr>
            <a:xfrm>
              <a:off x="3577588" y="4372608"/>
              <a:ext cx="59104" cy="12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0" extrusionOk="0">
                  <a:moveTo>
                    <a:pt x="3192" y="5035"/>
                  </a:moveTo>
                  <a:cubicBezTo>
                    <a:pt x="2970" y="5096"/>
                    <a:pt x="2097" y="5135"/>
                    <a:pt x="851" y="5152"/>
                  </a:cubicBezTo>
                  <a:lnTo>
                    <a:pt x="0" y="21530"/>
                  </a:lnTo>
                  <a:lnTo>
                    <a:pt x="8304" y="20993"/>
                  </a:lnTo>
                  <a:cubicBezTo>
                    <a:pt x="8898" y="19588"/>
                    <a:pt x="10787" y="17924"/>
                    <a:pt x="13509" y="16893"/>
                  </a:cubicBezTo>
                  <a:cubicBezTo>
                    <a:pt x="20128" y="14375"/>
                    <a:pt x="10193" y="4307"/>
                    <a:pt x="17925" y="3406"/>
                  </a:cubicBezTo>
                  <a:cubicBezTo>
                    <a:pt x="19343" y="3237"/>
                    <a:pt x="20523" y="2847"/>
                    <a:pt x="21600" y="2357"/>
                  </a:cubicBezTo>
                  <a:cubicBezTo>
                    <a:pt x="18851" y="1078"/>
                    <a:pt x="15801" y="-70"/>
                    <a:pt x="13850" y="4"/>
                  </a:cubicBezTo>
                  <a:cubicBezTo>
                    <a:pt x="9590" y="181"/>
                    <a:pt x="4615" y="4693"/>
                    <a:pt x="3192" y="503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5" name="Shape 2326">
              <a:extLst>
                <a:ext uri="{FF2B5EF4-FFF2-40B4-BE49-F238E27FC236}">
                  <a16:creationId xmlns:a16="http://schemas.microsoft.com/office/drawing/2014/main" id="{A3E48C4D-406B-C644-A835-ED61EB656192}"/>
                </a:ext>
              </a:extLst>
            </p:cNvPr>
            <p:cNvSpPr/>
            <p:nvPr/>
          </p:nvSpPr>
          <p:spPr>
            <a:xfrm>
              <a:off x="4248386" y="4298075"/>
              <a:ext cx="130655" cy="10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7" h="19925" extrusionOk="0">
                  <a:moveTo>
                    <a:pt x="9444" y="635"/>
                  </a:moveTo>
                  <a:cubicBezTo>
                    <a:pt x="6205" y="3330"/>
                    <a:pt x="14299" y="9105"/>
                    <a:pt x="14299" y="12565"/>
                  </a:cubicBezTo>
                  <a:cubicBezTo>
                    <a:pt x="14299" y="16025"/>
                    <a:pt x="1309" y="11911"/>
                    <a:pt x="55" y="15644"/>
                  </a:cubicBezTo>
                  <a:cubicBezTo>
                    <a:pt x="-593" y="17569"/>
                    <a:pt x="4588" y="20264"/>
                    <a:pt x="9444" y="18339"/>
                  </a:cubicBezTo>
                  <a:cubicBezTo>
                    <a:pt x="13964" y="16549"/>
                    <a:pt x="17071" y="18413"/>
                    <a:pt x="19571" y="19925"/>
                  </a:cubicBezTo>
                  <a:cubicBezTo>
                    <a:pt x="19934" y="14095"/>
                    <a:pt x="20494" y="7518"/>
                    <a:pt x="21007" y="3052"/>
                  </a:cubicBezTo>
                  <a:cubicBezTo>
                    <a:pt x="16905" y="1799"/>
                    <a:pt x="11801" y="-1336"/>
                    <a:pt x="9444" y="63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6" name="Shape 2327">
              <a:extLst>
                <a:ext uri="{FF2B5EF4-FFF2-40B4-BE49-F238E27FC236}">
                  <a16:creationId xmlns:a16="http://schemas.microsoft.com/office/drawing/2014/main" id="{8D32B614-90F5-184C-B3FB-A3A94A9B74D4}"/>
                </a:ext>
              </a:extLst>
            </p:cNvPr>
            <p:cNvSpPr/>
            <p:nvPr/>
          </p:nvSpPr>
          <p:spPr>
            <a:xfrm>
              <a:off x="4372608" y="4298075"/>
              <a:ext cx="154466" cy="9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19" extrusionOk="0">
                  <a:moveTo>
                    <a:pt x="8367" y="14416"/>
                  </a:moveTo>
                  <a:cubicBezTo>
                    <a:pt x="13434" y="11928"/>
                    <a:pt x="21600" y="16499"/>
                    <a:pt x="21600" y="10682"/>
                  </a:cubicBezTo>
                  <a:cubicBezTo>
                    <a:pt x="21600" y="4865"/>
                    <a:pt x="8085" y="-1367"/>
                    <a:pt x="4706" y="295"/>
                  </a:cubicBezTo>
                  <a:cubicBezTo>
                    <a:pt x="3788" y="745"/>
                    <a:pt x="2578" y="510"/>
                    <a:pt x="1247" y="0"/>
                  </a:cubicBezTo>
                  <a:cubicBezTo>
                    <a:pt x="802" y="4820"/>
                    <a:pt x="316" y="11913"/>
                    <a:pt x="0" y="18206"/>
                  </a:cubicBezTo>
                  <a:cubicBezTo>
                    <a:pt x="161" y="18336"/>
                    <a:pt x="326" y="18461"/>
                    <a:pt x="483" y="18571"/>
                  </a:cubicBezTo>
                  <a:cubicBezTo>
                    <a:pt x="2736" y="20233"/>
                    <a:pt x="3296" y="16914"/>
                    <a:pt x="8367" y="144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7" name="Shape 2328">
              <a:extLst>
                <a:ext uri="{FF2B5EF4-FFF2-40B4-BE49-F238E27FC236}">
                  <a16:creationId xmlns:a16="http://schemas.microsoft.com/office/drawing/2014/main" id="{98FCDC14-5D5A-1A4A-9FEC-A37AF64FB02A}"/>
                </a:ext>
              </a:extLst>
            </p:cNvPr>
            <p:cNvSpPr/>
            <p:nvPr/>
          </p:nvSpPr>
          <p:spPr>
            <a:xfrm>
              <a:off x="3676966" y="4521674"/>
              <a:ext cx="191800" cy="198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52" extrusionOk="0">
                  <a:moveTo>
                    <a:pt x="11536" y="20295"/>
                  </a:moveTo>
                  <a:cubicBezTo>
                    <a:pt x="12651" y="20836"/>
                    <a:pt x="15437" y="20295"/>
                    <a:pt x="16552" y="21104"/>
                  </a:cubicBezTo>
                  <a:cubicBezTo>
                    <a:pt x="17093" y="21497"/>
                    <a:pt x="18009" y="21508"/>
                    <a:pt x="19061" y="21374"/>
                  </a:cubicBezTo>
                  <a:cubicBezTo>
                    <a:pt x="18736" y="20917"/>
                    <a:pt x="18486" y="20547"/>
                    <a:pt x="18361" y="20319"/>
                  </a:cubicBezTo>
                  <a:cubicBezTo>
                    <a:pt x="17574" y="18906"/>
                    <a:pt x="18923" y="16073"/>
                    <a:pt x="19599" y="14002"/>
                  </a:cubicBezTo>
                  <a:cubicBezTo>
                    <a:pt x="20272" y="11933"/>
                    <a:pt x="19034" y="6923"/>
                    <a:pt x="20272" y="5616"/>
                  </a:cubicBezTo>
                  <a:cubicBezTo>
                    <a:pt x="21509" y="4308"/>
                    <a:pt x="20833" y="3544"/>
                    <a:pt x="21395" y="496"/>
                  </a:cubicBezTo>
                  <a:cubicBezTo>
                    <a:pt x="21432" y="297"/>
                    <a:pt x="21407" y="163"/>
                    <a:pt x="21407" y="3"/>
                  </a:cubicBezTo>
                  <a:cubicBezTo>
                    <a:pt x="18879" y="-92"/>
                    <a:pt x="16293" y="2218"/>
                    <a:pt x="15487" y="2305"/>
                  </a:cubicBezTo>
                  <a:cubicBezTo>
                    <a:pt x="14509" y="2410"/>
                    <a:pt x="11037" y="1567"/>
                    <a:pt x="10604" y="3355"/>
                  </a:cubicBezTo>
                  <a:cubicBezTo>
                    <a:pt x="10168" y="5143"/>
                    <a:pt x="7999" y="5461"/>
                    <a:pt x="5068" y="5668"/>
                  </a:cubicBezTo>
                  <a:cubicBezTo>
                    <a:pt x="2140" y="5881"/>
                    <a:pt x="3658" y="8299"/>
                    <a:pt x="3440" y="8719"/>
                  </a:cubicBezTo>
                  <a:cubicBezTo>
                    <a:pt x="3225" y="9142"/>
                    <a:pt x="1923" y="10087"/>
                    <a:pt x="1923" y="10087"/>
                  </a:cubicBezTo>
                  <a:lnTo>
                    <a:pt x="44" y="10515"/>
                  </a:lnTo>
                  <a:cubicBezTo>
                    <a:pt x="-44" y="11195"/>
                    <a:pt x="-91" y="11867"/>
                    <a:pt x="827" y="12371"/>
                  </a:cubicBezTo>
                  <a:cubicBezTo>
                    <a:pt x="2623" y="13351"/>
                    <a:pt x="5097" y="17165"/>
                    <a:pt x="7007" y="18142"/>
                  </a:cubicBezTo>
                  <a:cubicBezTo>
                    <a:pt x="7926" y="18612"/>
                    <a:pt x="8496" y="19384"/>
                    <a:pt x="8742" y="20135"/>
                  </a:cubicBezTo>
                  <a:cubicBezTo>
                    <a:pt x="9844" y="20051"/>
                    <a:pt x="10962" y="20017"/>
                    <a:pt x="11536" y="2029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8" name="Shape 2329">
              <a:extLst>
                <a:ext uri="{FF2B5EF4-FFF2-40B4-BE49-F238E27FC236}">
                  <a16:creationId xmlns:a16="http://schemas.microsoft.com/office/drawing/2014/main" id="{94D0DF89-DFF1-804B-A933-7EB968684CC4}"/>
                </a:ext>
              </a:extLst>
            </p:cNvPr>
            <p:cNvSpPr/>
            <p:nvPr/>
          </p:nvSpPr>
          <p:spPr>
            <a:xfrm>
              <a:off x="4298075" y="4993718"/>
              <a:ext cx="1794113" cy="1846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570" extrusionOk="0">
                  <a:moveTo>
                    <a:pt x="11389" y="21325"/>
                  </a:moveTo>
                  <a:cubicBezTo>
                    <a:pt x="11725" y="21089"/>
                    <a:pt x="11641" y="20949"/>
                    <a:pt x="11797" y="20667"/>
                  </a:cubicBezTo>
                  <a:cubicBezTo>
                    <a:pt x="11953" y="20384"/>
                    <a:pt x="11821" y="20267"/>
                    <a:pt x="12085" y="20020"/>
                  </a:cubicBezTo>
                  <a:cubicBezTo>
                    <a:pt x="12350" y="19773"/>
                    <a:pt x="12037" y="19608"/>
                    <a:pt x="12374" y="19455"/>
                  </a:cubicBezTo>
                  <a:cubicBezTo>
                    <a:pt x="12710" y="19302"/>
                    <a:pt x="12662" y="19597"/>
                    <a:pt x="12386" y="19937"/>
                  </a:cubicBezTo>
                  <a:cubicBezTo>
                    <a:pt x="12109" y="20278"/>
                    <a:pt x="12061" y="20373"/>
                    <a:pt x="12422" y="20114"/>
                  </a:cubicBezTo>
                  <a:cubicBezTo>
                    <a:pt x="12782" y="19855"/>
                    <a:pt x="12914" y="19491"/>
                    <a:pt x="13118" y="19079"/>
                  </a:cubicBezTo>
                  <a:cubicBezTo>
                    <a:pt x="13322" y="18668"/>
                    <a:pt x="13479" y="18538"/>
                    <a:pt x="13659" y="18515"/>
                  </a:cubicBezTo>
                  <a:cubicBezTo>
                    <a:pt x="13839" y="18491"/>
                    <a:pt x="13839" y="18056"/>
                    <a:pt x="13815" y="17751"/>
                  </a:cubicBezTo>
                  <a:cubicBezTo>
                    <a:pt x="13791" y="17445"/>
                    <a:pt x="13695" y="17163"/>
                    <a:pt x="13827" y="16963"/>
                  </a:cubicBezTo>
                  <a:cubicBezTo>
                    <a:pt x="13959" y="16763"/>
                    <a:pt x="13827" y="16575"/>
                    <a:pt x="13995" y="16575"/>
                  </a:cubicBezTo>
                  <a:cubicBezTo>
                    <a:pt x="14163" y="16575"/>
                    <a:pt x="14415" y="16328"/>
                    <a:pt x="14680" y="16069"/>
                  </a:cubicBezTo>
                  <a:cubicBezTo>
                    <a:pt x="14944" y="15810"/>
                    <a:pt x="15112" y="15787"/>
                    <a:pt x="15388" y="15763"/>
                  </a:cubicBezTo>
                  <a:cubicBezTo>
                    <a:pt x="15664" y="15740"/>
                    <a:pt x="15509" y="15646"/>
                    <a:pt x="15689" y="15599"/>
                  </a:cubicBezTo>
                  <a:cubicBezTo>
                    <a:pt x="15869" y="15552"/>
                    <a:pt x="15989" y="15387"/>
                    <a:pt x="16109" y="15281"/>
                  </a:cubicBezTo>
                  <a:cubicBezTo>
                    <a:pt x="16229" y="15175"/>
                    <a:pt x="16722" y="15293"/>
                    <a:pt x="17010" y="15293"/>
                  </a:cubicBezTo>
                  <a:cubicBezTo>
                    <a:pt x="17298" y="15293"/>
                    <a:pt x="17490" y="15317"/>
                    <a:pt x="17490" y="15140"/>
                  </a:cubicBezTo>
                  <a:cubicBezTo>
                    <a:pt x="17490" y="14964"/>
                    <a:pt x="17622" y="14822"/>
                    <a:pt x="17790" y="14822"/>
                  </a:cubicBezTo>
                  <a:cubicBezTo>
                    <a:pt x="17959" y="14822"/>
                    <a:pt x="18031" y="14775"/>
                    <a:pt x="18031" y="14540"/>
                  </a:cubicBezTo>
                  <a:cubicBezTo>
                    <a:pt x="18031" y="14305"/>
                    <a:pt x="18103" y="14164"/>
                    <a:pt x="18247" y="14058"/>
                  </a:cubicBezTo>
                  <a:cubicBezTo>
                    <a:pt x="18391" y="13952"/>
                    <a:pt x="18415" y="13718"/>
                    <a:pt x="18463" y="13565"/>
                  </a:cubicBezTo>
                  <a:cubicBezTo>
                    <a:pt x="18511" y="13412"/>
                    <a:pt x="18667" y="13506"/>
                    <a:pt x="18667" y="13282"/>
                  </a:cubicBezTo>
                  <a:cubicBezTo>
                    <a:pt x="18667" y="13059"/>
                    <a:pt x="18751" y="12812"/>
                    <a:pt x="18751" y="12636"/>
                  </a:cubicBezTo>
                  <a:cubicBezTo>
                    <a:pt x="18751" y="12459"/>
                    <a:pt x="18944" y="12483"/>
                    <a:pt x="19028" y="12354"/>
                  </a:cubicBezTo>
                  <a:cubicBezTo>
                    <a:pt x="19112" y="12224"/>
                    <a:pt x="18956" y="12060"/>
                    <a:pt x="19088" y="11695"/>
                  </a:cubicBezTo>
                  <a:cubicBezTo>
                    <a:pt x="19220" y="11330"/>
                    <a:pt x="19088" y="10990"/>
                    <a:pt x="19088" y="10660"/>
                  </a:cubicBezTo>
                  <a:cubicBezTo>
                    <a:pt x="19088" y="10331"/>
                    <a:pt x="19088" y="9990"/>
                    <a:pt x="19208" y="9884"/>
                  </a:cubicBezTo>
                  <a:cubicBezTo>
                    <a:pt x="19328" y="9779"/>
                    <a:pt x="19268" y="9720"/>
                    <a:pt x="19172" y="9673"/>
                  </a:cubicBezTo>
                  <a:cubicBezTo>
                    <a:pt x="19076" y="9626"/>
                    <a:pt x="19184" y="9496"/>
                    <a:pt x="19268" y="9520"/>
                  </a:cubicBezTo>
                  <a:cubicBezTo>
                    <a:pt x="19352" y="9543"/>
                    <a:pt x="19448" y="9720"/>
                    <a:pt x="19604" y="9626"/>
                  </a:cubicBezTo>
                  <a:cubicBezTo>
                    <a:pt x="19760" y="9531"/>
                    <a:pt x="19904" y="9132"/>
                    <a:pt x="20036" y="8803"/>
                  </a:cubicBezTo>
                  <a:cubicBezTo>
                    <a:pt x="20169" y="8473"/>
                    <a:pt x="20385" y="8485"/>
                    <a:pt x="20553" y="8414"/>
                  </a:cubicBezTo>
                  <a:cubicBezTo>
                    <a:pt x="20721" y="8344"/>
                    <a:pt x="21082" y="7944"/>
                    <a:pt x="21310" y="7368"/>
                  </a:cubicBezTo>
                  <a:cubicBezTo>
                    <a:pt x="21538" y="6792"/>
                    <a:pt x="21298" y="6228"/>
                    <a:pt x="21202" y="5828"/>
                  </a:cubicBezTo>
                  <a:cubicBezTo>
                    <a:pt x="21105" y="5428"/>
                    <a:pt x="20973" y="5510"/>
                    <a:pt x="20733" y="5522"/>
                  </a:cubicBezTo>
                  <a:cubicBezTo>
                    <a:pt x="20493" y="5534"/>
                    <a:pt x="20036" y="5475"/>
                    <a:pt x="19436" y="4840"/>
                  </a:cubicBezTo>
                  <a:cubicBezTo>
                    <a:pt x="18836" y="4205"/>
                    <a:pt x="18247" y="4252"/>
                    <a:pt x="17851" y="4358"/>
                  </a:cubicBezTo>
                  <a:cubicBezTo>
                    <a:pt x="17454" y="4464"/>
                    <a:pt x="17046" y="4170"/>
                    <a:pt x="16782" y="4111"/>
                  </a:cubicBezTo>
                  <a:cubicBezTo>
                    <a:pt x="16517" y="4052"/>
                    <a:pt x="16265" y="4382"/>
                    <a:pt x="16073" y="4452"/>
                  </a:cubicBezTo>
                  <a:cubicBezTo>
                    <a:pt x="15881" y="4522"/>
                    <a:pt x="16169" y="4170"/>
                    <a:pt x="16181" y="3946"/>
                  </a:cubicBezTo>
                  <a:cubicBezTo>
                    <a:pt x="16193" y="3723"/>
                    <a:pt x="15460" y="3406"/>
                    <a:pt x="14908" y="3194"/>
                  </a:cubicBezTo>
                  <a:cubicBezTo>
                    <a:pt x="14355" y="2982"/>
                    <a:pt x="14115" y="3088"/>
                    <a:pt x="14115" y="3429"/>
                  </a:cubicBezTo>
                  <a:cubicBezTo>
                    <a:pt x="14115" y="3770"/>
                    <a:pt x="13899" y="3323"/>
                    <a:pt x="13731" y="3688"/>
                  </a:cubicBezTo>
                  <a:cubicBezTo>
                    <a:pt x="13563" y="4052"/>
                    <a:pt x="13250" y="3817"/>
                    <a:pt x="13455" y="3700"/>
                  </a:cubicBezTo>
                  <a:cubicBezTo>
                    <a:pt x="13659" y="3582"/>
                    <a:pt x="13851" y="3312"/>
                    <a:pt x="13923" y="3088"/>
                  </a:cubicBezTo>
                  <a:cubicBezTo>
                    <a:pt x="13995" y="2865"/>
                    <a:pt x="13130" y="2688"/>
                    <a:pt x="12830" y="2806"/>
                  </a:cubicBezTo>
                  <a:cubicBezTo>
                    <a:pt x="12530" y="2924"/>
                    <a:pt x="12722" y="3347"/>
                    <a:pt x="12482" y="3217"/>
                  </a:cubicBezTo>
                  <a:cubicBezTo>
                    <a:pt x="12241" y="3088"/>
                    <a:pt x="12434" y="2771"/>
                    <a:pt x="12626" y="2782"/>
                  </a:cubicBezTo>
                  <a:cubicBezTo>
                    <a:pt x="12818" y="2794"/>
                    <a:pt x="13034" y="2406"/>
                    <a:pt x="13166" y="2124"/>
                  </a:cubicBezTo>
                  <a:cubicBezTo>
                    <a:pt x="13298" y="1842"/>
                    <a:pt x="12938" y="1795"/>
                    <a:pt x="12722" y="1560"/>
                  </a:cubicBezTo>
                  <a:cubicBezTo>
                    <a:pt x="12508" y="1327"/>
                    <a:pt x="12552" y="648"/>
                    <a:pt x="12333" y="541"/>
                  </a:cubicBezTo>
                  <a:cubicBezTo>
                    <a:pt x="12098" y="769"/>
                    <a:pt x="11782" y="1125"/>
                    <a:pt x="11693" y="1386"/>
                  </a:cubicBezTo>
                  <a:cubicBezTo>
                    <a:pt x="11579" y="1721"/>
                    <a:pt x="11433" y="1530"/>
                    <a:pt x="11124" y="1625"/>
                  </a:cubicBezTo>
                  <a:cubicBezTo>
                    <a:pt x="10815" y="1721"/>
                    <a:pt x="10668" y="1593"/>
                    <a:pt x="10587" y="1466"/>
                  </a:cubicBezTo>
                  <a:cubicBezTo>
                    <a:pt x="10506" y="1338"/>
                    <a:pt x="10197" y="1466"/>
                    <a:pt x="9986" y="1450"/>
                  </a:cubicBezTo>
                  <a:cubicBezTo>
                    <a:pt x="9774" y="1434"/>
                    <a:pt x="9904" y="1705"/>
                    <a:pt x="9758" y="1785"/>
                  </a:cubicBezTo>
                  <a:cubicBezTo>
                    <a:pt x="9612" y="1864"/>
                    <a:pt x="9238" y="1625"/>
                    <a:pt x="9108" y="1769"/>
                  </a:cubicBezTo>
                  <a:cubicBezTo>
                    <a:pt x="8978" y="1912"/>
                    <a:pt x="8896" y="1769"/>
                    <a:pt x="8831" y="1896"/>
                  </a:cubicBezTo>
                  <a:cubicBezTo>
                    <a:pt x="8766" y="2023"/>
                    <a:pt x="8539" y="1944"/>
                    <a:pt x="8473" y="2023"/>
                  </a:cubicBezTo>
                  <a:cubicBezTo>
                    <a:pt x="8408" y="2103"/>
                    <a:pt x="8181" y="2150"/>
                    <a:pt x="7888" y="1832"/>
                  </a:cubicBezTo>
                  <a:cubicBezTo>
                    <a:pt x="7595" y="1514"/>
                    <a:pt x="7644" y="989"/>
                    <a:pt x="7774" y="893"/>
                  </a:cubicBezTo>
                  <a:cubicBezTo>
                    <a:pt x="7904" y="798"/>
                    <a:pt x="7904" y="527"/>
                    <a:pt x="7726" y="447"/>
                  </a:cubicBezTo>
                  <a:cubicBezTo>
                    <a:pt x="7547" y="368"/>
                    <a:pt x="7726" y="34"/>
                    <a:pt x="7498" y="2"/>
                  </a:cubicBezTo>
                  <a:cubicBezTo>
                    <a:pt x="7270" y="-30"/>
                    <a:pt x="7303" y="256"/>
                    <a:pt x="7157" y="304"/>
                  </a:cubicBezTo>
                  <a:cubicBezTo>
                    <a:pt x="7010" y="352"/>
                    <a:pt x="6653" y="591"/>
                    <a:pt x="6490" y="559"/>
                  </a:cubicBezTo>
                  <a:cubicBezTo>
                    <a:pt x="6327" y="527"/>
                    <a:pt x="6116" y="591"/>
                    <a:pt x="6116" y="765"/>
                  </a:cubicBezTo>
                  <a:cubicBezTo>
                    <a:pt x="6116" y="941"/>
                    <a:pt x="5937" y="893"/>
                    <a:pt x="5904" y="750"/>
                  </a:cubicBezTo>
                  <a:cubicBezTo>
                    <a:pt x="5872" y="607"/>
                    <a:pt x="5531" y="686"/>
                    <a:pt x="5433" y="591"/>
                  </a:cubicBezTo>
                  <a:cubicBezTo>
                    <a:pt x="5336" y="495"/>
                    <a:pt x="4880" y="543"/>
                    <a:pt x="5075" y="654"/>
                  </a:cubicBezTo>
                  <a:cubicBezTo>
                    <a:pt x="5270" y="765"/>
                    <a:pt x="5287" y="877"/>
                    <a:pt x="5287" y="1052"/>
                  </a:cubicBezTo>
                  <a:cubicBezTo>
                    <a:pt x="5287" y="1227"/>
                    <a:pt x="5433" y="1179"/>
                    <a:pt x="5433" y="1386"/>
                  </a:cubicBezTo>
                  <a:cubicBezTo>
                    <a:pt x="5433" y="1593"/>
                    <a:pt x="5596" y="1450"/>
                    <a:pt x="5709" y="1450"/>
                  </a:cubicBezTo>
                  <a:cubicBezTo>
                    <a:pt x="5823" y="1450"/>
                    <a:pt x="5823" y="1641"/>
                    <a:pt x="5644" y="1673"/>
                  </a:cubicBezTo>
                  <a:cubicBezTo>
                    <a:pt x="5466" y="1705"/>
                    <a:pt x="5384" y="1800"/>
                    <a:pt x="5336" y="1960"/>
                  </a:cubicBezTo>
                  <a:cubicBezTo>
                    <a:pt x="5287" y="2119"/>
                    <a:pt x="5124" y="2007"/>
                    <a:pt x="4978" y="2134"/>
                  </a:cubicBezTo>
                  <a:cubicBezTo>
                    <a:pt x="4831" y="2262"/>
                    <a:pt x="4701" y="2389"/>
                    <a:pt x="4604" y="2326"/>
                  </a:cubicBezTo>
                  <a:cubicBezTo>
                    <a:pt x="4506" y="2262"/>
                    <a:pt x="4425" y="2310"/>
                    <a:pt x="4311" y="2373"/>
                  </a:cubicBezTo>
                  <a:cubicBezTo>
                    <a:pt x="4197" y="2437"/>
                    <a:pt x="4149" y="2373"/>
                    <a:pt x="3986" y="2246"/>
                  </a:cubicBezTo>
                  <a:cubicBezTo>
                    <a:pt x="3864" y="2151"/>
                    <a:pt x="3788" y="1921"/>
                    <a:pt x="3572" y="1711"/>
                  </a:cubicBezTo>
                  <a:cubicBezTo>
                    <a:pt x="3443" y="1771"/>
                    <a:pt x="3182" y="1863"/>
                    <a:pt x="3042" y="1863"/>
                  </a:cubicBezTo>
                  <a:cubicBezTo>
                    <a:pt x="2852" y="1863"/>
                    <a:pt x="2256" y="1821"/>
                    <a:pt x="2224" y="1922"/>
                  </a:cubicBezTo>
                  <a:cubicBezTo>
                    <a:pt x="2191" y="2022"/>
                    <a:pt x="2267" y="2192"/>
                    <a:pt x="2365" y="2213"/>
                  </a:cubicBezTo>
                  <a:cubicBezTo>
                    <a:pt x="2462" y="2234"/>
                    <a:pt x="2668" y="2293"/>
                    <a:pt x="2473" y="2430"/>
                  </a:cubicBezTo>
                  <a:cubicBezTo>
                    <a:pt x="2278" y="2568"/>
                    <a:pt x="2105" y="2383"/>
                    <a:pt x="2105" y="2716"/>
                  </a:cubicBezTo>
                  <a:cubicBezTo>
                    <a:pt x="2105" y="3050"/>
                    <a:pt x="2542" y="3267"/>
                    <a:pt x="2451" y="3576"/>
                  </a:cubicBezTo>
                  <a:cubicBezTo>
                    <a:pt x="2404" y="3735"/>
                    <a:pt x="2340" y="4143"/>
                    <a:pt x="2340" y="4299"/>
                  </a:cubicBezTo>
                  <a:cubicBezTo>
                    <a:pt x="2340" y="4456"/>
                    <a:pt x="2276" y="4989"/>
                    <a:pt x="2132" y="5020"/>
                  </a:cubicBezTo>
                  <a:cubicBezTo>
                    <a:pt x="1988" y="5052"/>
                    <a:pt x="1860" y="4895"/>
                    <a:pt x="1667" y="5052"/>
                  </a:cubicBezTo>
                  <a:cubicBezTo>
                    <a:pt x="1475" y="5208"/>
                    <a:pt x="1235" y="5114"/>
                    <a:pt x="1011" y="5287"/>
                  </a:cubicBezTo>
                  <a:cubicBezTo>
                    <a:pt x="787" y="5459"/>
                    <a:pt x="547" y="5397"/>
                    <a:pt x="531" y="5600"/>
                  </a:cubicBezTo>
                  <a:cubicBezTo>
                    <a:pt x="515" y="5804"/>
                    <a:pt x="307" y="5914"/>
                    <a:pt x="355" y="6102"/>
                  </a:cubicBezTo>
                  <a:cubicBezTo>
                    <a:pt x="403" y="6290"/>
                    <a:pt x="258" y="6243"/>
                    <a:pt x="114" y="6384"/>
                  </a:cubicBezTo>
                  <a:cubicBezTo>
                    <a:pt x="-30" y="6525"/>
                    <a:pt x="130" y="6619"/>
                    <a:pt x="34" y="6729"/>
                  </a:cubicBezTo>
                  <a:cubicBezTo>
                    <a:pt x="-62" y="6839"/>
                    <a:pt x="66" y="7011"/>
                    <a:pt x="178" y="7184"/>
                  </a:cubicBezTo>
                  <a:cubicBezTo>
                    <a:pt x="290" y="7356"/>
                    <a:pt x="419" y="7482"/>
                    <a:pt x="403" y="7638"/>
                  </a:cubicBezTo>
                  <a:cubicBezTo>
                    <a:pt x="386" y="7795"/>
                    <a:pt x="515" y="7858"/>
                    <a:pt x="675" y="7842"/>
                  </a:cubicBezTo>
                  <a:cubicBezTo>
                    <a:pt x="835" y="7827"/>
                    <a:pt x="707" y="8140"/>
                    <a:pt x="963" y="8140"/>
                  </a:cubicBezTo>
                  <a:cubicBezTo>
                    <a:pt x="1219" y="8140"/>
                    <a:pt x="1475" y="8203"/>
                    <a:pt x="1540" y="8062"/>
                  </a:cubicBezTo>
                  <a:cubicBezTo>
                    <a:pt x="1604" y="7921"/>
                    <a:pt x="1780" y="7811"/>
                    <a:pt x="1780" y="8015"/>
                  </a:cubicBezTo>
                  <a:cubicBezTo>
                    <a:pt x="1780" y="8218"/>
                    <a:pt x="1732" y="8767"/>
                    <a:pt x="1908" y="8704"/>
                  </a:cubicBezTo>
                  <a:cubicBezTo>
                    <a:pt x="2084" y="8642"/>
                    <a:pt x="2436" y="8657"/>
                    <a:pt x="2613" y="8720"/>
                  </a:cubicBezTo>
                  <a:cubicBezTo>
                    <a:pt x="2789" y="8783"/>
                    <a:pt x="2965" y="8720"/>
                    <a:pt x="3077" y="8611"/>
                  </a:cubicBezTo>
                  <a:cubicBezTo>
                    <a:pt x="3189" y="8500"/>
                    <a:pt x="3317" y="8501"/>
                    <a:pt x="3541" y="8375"/>
                  </a:cubicBezTo>
                  <a:cubicBezTo>
                    <a:pt x="3766" y="8250"/>
                    <a:pt x="3974" y="8093"/>
                    <a:pt x="4182" y="8093"/>
                  </a:cubicBezTo>
                  <a:cubicBezTo>
                    <a:pt x="4390" y="8093"/>
                    <a:pt x="4743" y="7968"/>
                    <a:pt x="4694" y="8124"/>
                  </a:cubicBezTo>
                  <a:cubicBezTo>
                    <a:pt x="4646" y="8281"/>
                    <a:pt x="4615" y="8861"/>
                    <a:pt x="4871" y="9159"/>
                  </a:cubicBezTo>
                  <a:cubicBezTo>
                    <a:pt x="5127" y="9457"/>
                    <a:pt x="5271" y="9567"/>
                    <a:pt x="5511" y="9535"/>
                  </a:cubicBezTo>
                  <a:cubicBezTo>
                    <a:pt x="5751" y="9504"/>
                    <a:pt x="5720" y="9629"/>
                    <a:pt x="5896" y="9614"/>
                  </a:cubicBezTo>
                  <a:cubicBezTo>
                    <a:pt x="6072" y="9598"/>
                    <a:pt x="5960" y="9802"/>
                    <a:pt x="6120" y="9802"/>
                  </a:cubicBezTo>
                  <a:cubicBezTo>
                    <a:pt x="6280" y="9802"/>
                    <a:pt x="6568" y="9833"/>
                    <a:pt x="6568" y="10006"/>
                  </a:cubicBezTo>
                  <a:cubicBezTo>
                    <a:pt x="6568" y="10178"/>
                    <a:pt x="7049" y="10037"/>
                    <a:pt x="7161" y="10131"/>
                  </a:cubicBezTo>
                  <a:cubicBezTo>
                    <a:pt x="7273" y="10225"/>
                    <a:pt x="7401" y="10304"/>
                    <a:pt x="7369" y="10492"/>
                  </a:cubicBezTo>
                  <a:cubicBezTo>
                    <a:pt x="7337" y="10680"/>
                    <a:pt x="7609" y="10821"/>
                    <a:pt x="7449" y="10899"/>
                  </a:cubicBezTo>
                  <a:cubicBezTo>
                    <a:pt x="7289" y="10978"/>
                    <a:pt x="7497" y="11134"/>
                    <a:pt x="7513" y="11338"/>
                  </a:cubicBezTo>
                  <a:cubicBezTo>
                    <a:pt x="7529" y="11542"/>
                    <a:pt x="7753" y="11620"/>
                    <a:pt x="8106" y="11604"/>
                  </a:cubicBezTo>
                  <a:cubicBezTo>
                    <a:pt x="8458" y="11589"/>
                    <a:pt x="8554" y="11620"/>
                    <a:pt x="8554" y="11872"/>
                  </a:cubicBezTo>
                  <a:cubicBezTo>
                    <a:pt x="8554" y="12122"/>
                    <a:pt x="8794" y="12154"/>
                    <a:pt x="8874" y="12389"/>
                  </a:cubicBezTo>
                  <a:cubicBezTo>
                    <a:pt x="8955" y="12624"/>
                    <a:pt x="8778" y="12890"/>
                    <a:pt x="8810" y="13078"/>
                  </a:cubicBezTo>
                  <a:cubicBezTo>
                    <a:pt x="8835" y="13223"/>
                    <a:pt x="8746" y="13376"/>
                    <a:pt x="8645" y="13439"/>
                  </a:cubicBezTo>
                  <a:cubicBezTo>
                    <a:pt x="8769" y="13593"/>
                    <a:pt x="8779" y="13663"/>
                    <a:pt x="8668" y="13722"/>
                  </a:cubicBezTo>
                  <a:cubicBezTo>
                    <a:pt x="8522" y="13802"/>
                    <a:pt x="8848" y="14025"/>
                    <a:pt x="8766" y="14375"/>
                  </a:cubicBezTo>
                  <a:cubicBezTo>
                    <a:pt x="8685" y="14725"/>
                    <a:pt x="8669" y="14788"/>
                    <a:pt x="9043" y="14805"/>
                  </a:cubicBezTo>
                  <a:cubicBezTo>
                    <a:pt x="9417" y="14821"/>
                    <a:pt x="9384" y="14932"/>
                    <a:pt x="9514" y="14852"/>
                  </a:cubicBezTo>
                  <a:cubicBezTo>
                    <a:pt x="9644" y="14773"/>
                    <a:pt x="9839" y="15123"/>
                    <a:pt x="9888" y="15298"/>
                  </a:cubicBezTo>
                  <a:cubicBezTo>
                    <a:pt x="9937" y="15473"/>
                    <a:pt x="10083" y="15887"/>
                    <a:pt x="10148" y="15887"/>
                  </a:cubicBezTo>
                  <a:cubicBezTo>
                    <a:pt x="10214" y="15887"/>
                    <a:pt x="10408" y="15696"/>
                    <a:pt x="10604" y="15791"/>
                  </a:cubicBezTo>
                  <a:cubicBezTo>
                    <a:pt x="10785" y="15880"/>
                    <a:pt x="10559" y="16478"/>
                    <a:pt x="10552" y="16740"/>
                  </a:cubicBezTo>
                  <a:cubicBezTo>
                    <a:pt x="10688" y="16736"/>
                    <a:pt x="10854" y="16736"/>
                    <a:pt x="10909" y="16763"/>
                  </a:cubicBezTo>
                  <a:cubicBezTo>
                    <a:pt x="11006" y="16810"/>
                    <a:pt x="11055" y="17454"/>
                    <a:pt x="11006" y="17573"/>
                  </a:cubicBezTo>
                  <a:cubicBezTo>
                    <a:pt x="10957" y="17692"/>
                    <a:pt x="10556" y="17799"/>
                    <a:pt x="10349" y="17930"/>
                  </a:cubicBezTo>
                  <a:cubicBezTo>
                    <a:pt x="10142" y="18061"/>
                    <a:pt x="9643" y="18526"/>
                    <a:pt x="9412" y="18895"/>
                  </a:cubicBezTo>
                  <a:cubicBezTo>
                    <a:pt x="9275" y="19114"/>
                    <a:pt x="9075" y="19295"/>
                    <a:pt x="8934" y="19453"/>
                  </a:cubicBezTo>
                  <a:cubicBezTo>
                    <a:pt x="9001" y="19462"/>
                    <a:pt x="9057" y="19460"/>
                    <a:pt x="9096" y="19443"/>
                  </a:cubicBezTo>
                  <a:cubicBezTo>
                    <a:pt x="9205" y="19396"/>
                    <a:pt x="9375" y="19396"/>
                    <a:pt x="9558" y="19610"/>
                  </a:cubicBezTo>
                  <a:cubicBezTo>
                    <a:pt x="9740" y="19824"/>
                    <a:pt x="9728" y="19991"/>
                    <a:pt x="9801" y="19979"/>
                  </a:cubicBezTo>
                  <a:cubicBezTo>
                    <a:pt x="9874" y="19967"/>
                    <a:pt x="9960" y="19693"/>
                    <a:pt x="10106" y="19896"/>
                  </a:cubicBezTo>
                  <a:cubicBezTo>
                    <a:pt x="10252" y="20099"/>
                    <a:pt x="10629" y="20253"/>
                    <a:pt x="10714" y="20349"/>
                  </a:cubicBezTo>
                  <a:cubicBezTo>
                    <a:pt x="10799" y="20444"/>
                    <a:pt x="11079" y="20515"/>
                    <a:pt x="11079" y="20765"/>
                  </a:cubicBezTo>
                  <a:cubicBezTo>
                    <a:pt x="11079" y="20944"/>
                    <a:pt x="10993" y="21283"/>
                    <a:pt x="11136" y="21570"/>
                  </a:cubicBezTo>
                  <a:cubicBezTo>
                    <a:pt x="11204" y="21483"/>
                    <a:pt x="11283" y="21399"/>
                    <a:pt x="11389" y="2132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9" name="Shape 2330">
              <a:extLst>
                <a:ext uri="{FF2B5EF4-FFF2-40B4-BE49-F238E27FC236}">
                  <a16:creationId xmlns:a16="http://schemas.microsoft.com/office/drawing/2014/main" id="{14217077-2BBE-6D47-A6AB-21A2F99FA54D}"/>
                </a:ext>
              </a:extLst>
            </p:cNvPr>
            <p:cNvSpPr/>
            <p:nvPr/>
          </p:nvSpPr>
          <p:spPr>
            <a:xfrm>
              <a:off x="4993717" y="6658290"/>
              <a:ext cx="226183" cy="239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896" extrusionOk="0">
                  <a:moveTo>
                    <a:pt x="21055" y="10062"/>
                  </a:moveTo>
                  <a:cubicBezTo>
                    <a:pt x="21055" y="8196"/>
                    <a:pt x="18825" y="7661"/>
                    <a:pt x="18147" y="6952"/>
                  </a:cubicBezTo>
                  <a:cubicBezTo>
                    <a:pt x="17466" y="6239"/>
                    <a:pt x="14461" y="5084"/>
                    <a:pt x="13297" y="3570"/>
                  </a:cubicBezTo>
                  <a:cubicBezTo>
                    <a:pt x="12133" y="2059"/>
                    <a:pt x="11454" y="4103"/>
                    <a:pt x="10871" y="4194"/>
                  </a:cubicBezTo>
                  <a:cubicBezTo>
                    <a:pt x="10289" y="4280"/>
                    <a:pt x="10384" y="3037"/>
                    <a:pt x="8933" y="1435"/>
                  </a:cubicBezTo>
                  <a:cubicBezTo>
                    <a:pt x="7475" y="-164"/>
                    <a:pt x="6119" y="-164"/>
                    <a:pt x="5246" y="191"/>
                  </a:cubicBezTo>
                  <a:cubicBezTo>
                    <a:pt x="4941" y="314"/>
                    <a:pt x="4491" y="335"/>
                    <a:pt x="3956" y="265"/>
                  </a:cubicBezTo>
                  <a:cubicBezTo>
                    <a:pt x="3184" y="1080"/>
                    <a:pt x="2625" y="1814"/>
                    <a:pt x="2625" y="2503"/>
                  </a:cubicBezTo>
                  <a:cubicBezTo>
                    <a:pt x="2625" y="4194"/>
                    <a:pt x="1266" y="6059"/>
                    <a:pt x="1171" y="9262"/>
                  </a:cubicBezTo>
                  <a:cubicBezTo>
                    <a:pt x="1072" y="12463"/>
                    <a:pt x="103" y="11930"/>
                    <a:pt x="7" y="14419"/>
                  </a:cubicBezTo>
                  <a:cubicBezTo>
                    <a:pt x="-90" y="16909"/>
                    <a:pt x="879" y="16465"/>
                    <a:pt x="1266" y="16820"/>
                  </a:cubicBezTo>
                  <a:cubicBezTo>
                    <a:pt x="1481" y="17015"/>
                    <a:pt x="1219" y="17810"/>
                    <a:pt x="945" y="18481"/>
                  </a:cubicBezTo>
                  <a:cubicBezTo>
                    <a:pt x="1353" y="18813"/>
                    <a:pt x="1758" y="19329"/>
                    <a:pt x="2652" y="19240"/>
                  </a:cubicBezTo>
                  <a:cubicBezTo>
                    <a:pt x="4376" y="19065"/>
                    <a:pt x="6098" y="19680"/>
                    <a:pt x="8205" y="20558"/>
                  </a:cubicBezTo>
                  <a:cubicBezTo>
                    <a:pt x="10310" y="21436"/>
                    <a:pt x="9544" y="20294"/>
                    <a:pt x="11555" y="20558"/>
                  </a:cubicBezTo>
                  <a:cubicBezTo>
                    <a:pt x="13565" y="20823"/>
                    <a:pt x="15864" y="20996"/>
                    <a:pt x="18066" y="19767"/>
                  </a:cubicBezTo>
                  <a:cubicBezTo>
                    <a:pt x="19574" y="18925"/>
                    <a:pt x="20331" y="17468"/>
                    <a:pt x="21510" y="16067"/>
                  </a:cubicBezTo>
                  <a:cubicBezTo>
                    <a:pt x="20369" y="13926"/>
                    <a:pt x="21055" y="11399"/>
                    <a:pt x="21055" y="1006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0" name="Shape 2331">
              <a:extLst>
                <a:ext uri="{FF2B5EF4-FFF2-40B4-BE49-F238E27FC236}">
                  <a16:creationId xmlns:a16="http://schemas.microsoft.com/office/drawing/2014/main" id="{23B5E112-6B83-E24A-8920-4909A49D25A3}"/>
                </a:ext>
              </a:extLst>
            </p:cNvPr>
            <p:cNvSpPr/>
            <p:nvPr/>
          </p:nvSpPr>
          <p:spPr>
            <a:xfrm>
              <a:off x="4298075" y="6235936"/>
              <a:ext cx="912348" cy="180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22" extrusionOk="0">
                  <a:moveTo>
                    <a:pt x="21170" y="2114"/>
                  </a:moveTo>
                  <a:cubicBezTo>
                    <a:pt x="21062" y="2086"/>
                    <a:pt x="20736" y="2086"/>
                    <a:pt x="20469" y="2091"/>
                  </a:cubicBezTo>
                  <a:cubicBezTo>
                    <a:pt x="20469" y="2111"/>
                    <a:pt x="20469" y="2130"/>
                    <a:pt x="20474" y="2146"/>
                  </a:cubicBezTo>
                  <a:cubicBezTo>
                    <a:pt x="20538" y="2373"/>
                    <a:pt x="20250" y="2956"/>
                    <a:pt x="19931" y="2940"/>
                  </a:cubicBezTo>
                  <a:cubicBezTo>
                    <a:pt x="19612" y="2924"/>
                    <a:pt x="19356" y="3184"/>
                    <a:pt x="19100" y="3151"/>
                  </a:cubicBezTo>
                  <a:cubicBezTo>
                    <a:pt x="18844" y="3119"/>
                    <a:pt x="18492" y="3346"/>
                    <a:pt x="18172" y="3248"/>
                  </a:cubicBezTo>
                  <a:cubicBezTo>
                    <a:pt x="17853" y="3151"/>
                    <a:pt x="17406" y="3281"/>
                    <a:pt x="17150" y="3200"/>
                  </a:cubicBezTo>
                  <a:cubicBezTo>
                    <a:pt x="16894" y="3119"/>
                    <a:pt x="16159" y="3184"/>
                    <a:pt x="16159" y="3087"/>
                  </a:cubicBezTo>
                  <a:cubicBezTo>
                    <a:pt x="16159" y="2989"/>
                    <a:pt x="16511" y="3022"/>
                    <a:pt x="16511" y="2729"/>
                  </a:cubicBezTo>
                  <a:cubicBezTo>
                    <a:pt x="16511" y="2438"/>
                    <a:pt x="17469" y="2113"/>
                    <a:pt x="17342" y="2000"/>
                  </a:cubicBezTo>
                  <a:cubicBezTo>
                    <a:pt x="17214" y="1886"/>
                    <a:pt x="15583" y="1643"/>
                    <a:pt x="15360" y="1497"/>
                  </a:cubicBezTo>
                  <a:cubicBezTo>
                    <a:pt x="15136" y="1351"/>
                    <a:pt x="14816" y="1221"/>
                    <a:pt x="14177" y="1189"/>
                  </a:cubicBezTo>
                  <a:cubicBezTo>
                    <a:pt x="13538" y="1156"/>
                    <a:pt x="13570" y="994"/>
                    <a:pt x="12995" y="816"/>
                  </a:cubicBezTo>
                  <a:cubicBezTo>
                    <a:pt x="12515" y="667"/>
                    <a:pt x="11768" y="270"/>
                    <a:pt x="11516" y="48"/>
                  </a:cubicBezTo>
                  <a:cubicBezTo>
                    <a:pt x="11126" y="27"/>
                    <a:pt x="10575" y="-14"/>
                    <a:pt x="10464" y="53"/>
                  </a:cubicBezTo>
                  <a:cubicBezTo>
                    <a:pt x="10307" y="149"/>
                    <a:pt x="10056" y="596"/>
                    <a:pt x="9835" y="372"/>
                  </a:cubicBezTo>
                  <a:cubicBezTo>
                    <a:pt x="9614" y="149"/>
                    <a:pt x="9079" y="149"/>
                    <a:pt x="8607" y="116"/>
                  </a:cubicBezTo>
                  <a:cubicBezTo>
                    <a:pt x="8135" y="85"/>
                    <a:pt x="8167" y="-139"/>
                    <a:pt x="7663" y="133"/>
                  </a:cubicBezTo>
                  <a:cubicBezTo>
                    <a:pt x="7438" y="254"/>
                    <a:pt x="7147" y="373"/>
                    <a:pt x="6883" y="459"/>
                  </a:cubicBezTo>
                  <a:cubicBezTo>
                    <a:pt x="6852" y="718"/>
                    <a:pt x="6759" y="1009"/>
                    <a:pt x="6665" y="1091"/>
                  </a:cubicBezTo>
                  <a:cubicBezTo>
                    <a:pt x="6537" y="1205"/>
                    <a:pt x="5483" y="1448"/>
                    <a:pt x="5451" y="1578"/>
                  </a:cubicBezTo>
                  <a:cubicBezTo>
                    <a:pt x="5419" y="1708"/>
                    <a:pt x="5579" y="1886"/>
                    <a:pt x="5387" y="1967"/>
                  </a:cubicBezTo>
                  <a:cubicBezTo>
                    <a:pt x="5195" y="2048"/>
                    <a:pt x="5834" y="2453"/>
                    <a:pt x="5483" y="2551"/>
                  </a:cubicBezTo>
                  <a:cubicBezTo>
                    <a:pt x="5131" y="2648"/>
                    <a:pt x="5738" y="2810"/>
                    <a:pt x="5515" y="2908"/>
                  </a:cubicBezTo>
                  <a:cubicBezTo>
                    <a:pt x="5291" y="3005"/>
                    <a:pt x="4876" y="3054"/>
                    <a:pt x="4876" y="3167"/>
                  </a:cubicBezTo>
                  <a:cubicBezTo>
                    <a:pt x="4876" y="3281"/>
                    <a:pt x="4844" y="3557"/>
                    <a:pt x="4556" y="3621"/>
                  </a:cubicBezTo>
                  <a:cubicBezTo>
                    <a:pt x="4268" y="3686"/>
                    <a:pt x="4076" y="3929"/>
                    <a:pt x="4076" y="4108"/>
                  </a:cubicBezTo>
                  <a:cubicBezTo>
                    <a:pt x="4076" y="4286"/>
                    <a:pt x="3629" y="4173"/>
                    <a:pt x="3789" y="4400"/>
                  </a:cubicBezTo>
                  <a:cubicBezTo>
                    <a:pt x="3948" y="4627"/>
                    <a:pt x="4140" y="4903"/>
                    <a:pt x="3789" y="4951"/>
                  </a:cubicBezTo>
                  <a:cubicBezTo>
                    <a:pt x="3437" y="5000"/>
                    <a:pt x="3533" y="5373"/>
                    <a:pt x="3341" y="5373"/>
                  </a:cubicBezTo>
                  <a:cubicBezTo>
                    <a:pt x="3149" y="5373"/>
                    <a:pt x="3053" y="5762"/>
                    <a:pt x="3341" y="5957"/>
                  </a:cubicBezTo>
                  <a:cubicBezTo>
                    <a:pt x="3629" y="6151"/>
                    <a:pt x="3693" y="6314"/>
                    <a:pt x="3693" y="6492"/>
                  </a:cubicBezTo>
                  <a:cubicBezTo>
                    <a:pt x="3693" y="6670"/>
                    <a:pt x="4076" y="6768"/>
                    <a:pt x="3948" y="6963"/>
                  </a:cubicBezTo>
                  <a:cubicBezTo>
                    <a:pt x="3820" y="7157"/>
                    <a:pt x="3885" y="7336"/>
                    <a:pt x="3661" y="7417"/>
                  </a:cubicBezTo>
                  <a:cubicBezTo>
                    <a:pt x="3437" y="7498"/>
                    <a:pt x="3629" y="7741"/>
                    <a:pt x="3341" y="7806"/>
                  </a:cubicBezTo>
                  <a:cubicBezTo>
                    <a:pt x="3053" y="7871"/>
                    <a:pt x="3565" y="8390"/>
                    <a:pt x="3341" y="8487"/>
                  </a:cubicBezTo>
                  <a:cubicBezTo>
                    <a:pt x="3117" y="8585"/>
                    <a:pt x="2542" y="8666"/>
                    <a:pt x="2542" y="9022"/>
                  </a:cubicBezTo>
                  <a:cubicBezTo>
                    <a:pt x="2542" y="9379"/>
                    <a:pt x="2650" y="9581"/>
                    <a:pt x="2574" y="9736"/>
                  </a:cubicBezTo>
                  <a:cubicBezTo>
                    <a:pt x="2510" y="9866"/>
                    <a:pt x="2894" y="9833"/>
                    <a:pt x="2829" y="10044"/>
                  </a:cubicBezTo>
                  <a:cubicBezTo>
                    <a:pt x="2766" y="10255"/>
                    <a:pt x="2254" y="10125"/>
                    <a:pt x="2222" y="10255"/>
                  </a:cubicBezTo>
                  <a:cubicBezTo>
                    <a:pt x="2191" y="10384"/>
                    <a:pt x="2350" y="10644"/>
                    <a:pt x="2159" y="10660"/>
                  </a:cubicBezTo>
                  <a:cubicBezTo>
                    <a:pt x="1967" y="10677"/>
                    <a:pt x="1870" y="10774"/>
                    <a:pt x="1870" y="11001"/>
                  </a:cubicBezTo>
                  <a:cubicBezTo>
                    <a:pt x="1870" y="11228"/>
                    <a:pt x="1615" y="11260"/>
                    <a:pt x="1583" y="11374"/>
                  </a:cubicBezTo>
                  <a:cubicBezTo>
                    <a:pt x="1551" y="11487"/>
                    <a:pt x="1807" y="11617"/>
                    <a:pt x="1807" y="11747"/>
                  </a:cubicBezTo>
                  <a:cubicBezTo>
                    <a:pt x="1807" y="11877"/>
                    <a:pt x="1966" y="12314"/>
                    <a:pt x="1743" y="12331"/>
                  </a:cubicBezTo>
                  <a:cubicBezTo>
                    <a:pt x="1519" y="12347"/>
                    <a:pt x="1391" y="12834"/>
                    <a:pt x="1583" y="12899"/>
                  </a:cubicBezTo>
                  <a:cubicBezTo>
                    <a:pt x="1775" y="12963"/>
                    <a:pt x="1775" y="13093"/>
                    <a:pt x="1679" y="13190"/>
                  </a:cubicBezTo>
                  <a:cubicBezTo>
                    <a:pt x="1583" y="13288"/>
                    <a:pt x="2126" y="13385"/>
                    <a:pt x="1839" y="13531"/>
                  </a:cubicBezTo>
                  <a:cubicBezTo>
                    <a:pt x="1551" y="13677"/>
                    <a:pt x="1779" y="13864"/>
                    <a:pt x="2159" y="13807"/>
                  </a:cubicBezTo>
                  <a:cubicBezTo>
                    <a:pt x="2478" y="13758"/>
                    <a:pt x="2670" y="14050"/>
                    <a:pt x="2318" y="14050"/>
                  </a:cubicBezTo>
                  <a:cubicBezTo>
                    <a:pt x="1967" y="14050"/>
                    <a:pt x="1615" y="14050"/>
                    <a:pt x="1903" y="14164"/>
                  </a:cubicBezTo>
                  <a:cubicBezTo>
                    <a:pt x="2191" y="14277"/>
                    <a:pt x="2478" y="14439"/>
                    <a:pt x="2063" y="14520"/>
                  </a:cubicBezTo>
                  <a:cubicBezTo>
                    <a:pt x="1647" y="14601"/>
                    <a:pt x="1999" y="14747"/>
                    <a:pt x="1903" y="14942"/>
                  </a:cubicBezTo>
                  <a:cubicBezTo>
                    <a:pt x="1807" y="15137"/>
                    <a:pt x="2191" y="15315"/>
                    <a:pt x="1871" y="15364"/>
                  </a:cubicBezTo>
                  <a:cubicBezTo>
                    <a:pt x="1551" y="15412"/>
                    <a:pt x="1999" y="15704"/>
                    <a:pt x="1551" y="15737"/>
                  </a:cubicBezTo>
                  <a:cubicBezTo>
                    <a:pt x="1104" y="15769"/>
                    <a:pt x="1391" y="15980"/>
                    <a:pt x="1104" y="16094"/>
                  </a:cubicBezTo>
                  <a:cubicBezTo>
                    <a:pt x="815" y="16207"/>
                    <a:pt x="1487" y="16402"/>
                    <a:pt x="1135" y="16515"/>
                  </a:cubicBezTo>
                  <a:cubicBezTo>
                    <a:pt x="784" y="16628"/>
                    <a:pt x="1039" y="16888"/>
                    <a:pt x="688" y="16888"/>
                  </a:cubicBezTo>
                  <a:cubicBezTo>
                    <a:pt x="336" y="16888"/>
                    <a:pt x="144" y="17131"/>
                    <a:pt x="112" y="17245"/>
                  </a:cubicBezTo>
                  <a:cubicBezTo>
                    <a:pt x="81" y="17358"/>
                    <a:pt x="-143" y="17586"/>
                    <a:pt x="145" y="17748"/>
                  </a:cubicBezTo>
                  <a:cubicBezTo>
                    <a:pt x="432" y="17910"/>
                    <a:pt x="80" y="18040"/>
                    <a:pt x="336" y="18105"/>
                  </a:cubicBezTo>
                  <a:cubicBezTo>
                    <a:pt x="592" y="18169"/>
                    <a:pt x="1455" y="18072"/>
                    <a:pt x="1327" y="18267"/>
                  </a:cubicBezTo>
                  <a:cubicBezTo>
                    <a:pt x="1199" y="18461"/>
                    <a:pt x="1231" y="18883"/>
                    <a:pt x="1391" y="18883"/>
                  </a:cubicBezTo>
                  <a:cubicBezTo>
                    <a:pt x="1551" y="18883"/>
                    <a:pt x="1647" y="19126"/>
                    <a:pt x="1903" y="19110"/>
                  </a:cubicBezTo>
                  <a:cubicBezTo>
                    <a:pt x="2159" y="19094"/>
                    <a:pt x="3309" y="19029"/>
                    <a:pt x="3789" y="19094"/>
                  </a:cubicBezTo>
                  <a:cubicBezTo>
                    <a:pt x="4026" y="19126"/>
                    <a:pt x="4223" y="19197"/>
                    <a:pt x="4363" y="19262"/>
                  </a:cubicBezTo>
                  <a:cubicBezTo>
                    <a:pt x="4637" y="19200"/>
                    <a:pt x="5236" y="19399"/>
                    <a:pt x="5372" y="19330"/>
                  </a:cubicBezTo>
                  <a:cubicBezTo>
                    <a:pt x="5538" y="19246"/>
                    <a:pt x="4782" y="18935"/>
                    <a:pt x="4806" y="18827"/>
                  </a:cubicBezTo>
                  <a:cubicBezTo>
                    <a:pt x="4829" y="18719"/>
                    <a:pt x="4687" y="18539"/>
                    <a:pt x="4687" y="18419"/>
                  </a:cubicBezTo>
                  <a:cubicBezTo>
                    <a:pt x="4687" y="18300"/>
                    <a:pt x="4569" y="18036"/>
                    <a:pt x="4900" y="17916"/>
                  </a:cubicBezTo>
                  <a:cubicBezTo>
                    <a:pt x="5231" y="17796"/>
                    <a:pt x="5254" y="17677"/>
                    <a:pt x="5467" y="17701"/>
                  </a:cubicBezTo>
                  <a:cubicBezTo>
                    <a:pt x="5679" y="17725"/>
                    <a:pt x="6104" y="17605"/>
                    <a:pt x="6128" y="17317"/>
                  </a:cubicBezTo>
                  <a:cubicBezTo>
                    <a:pt x="6151" y="17030"/>
                    <a:pt x="6411" y="16922"/>
                    <a:pt x="6884" y="16718"/>
                  </a:cubicBezTo>
                  <a:cubicBezTo>
                    <a:pt x="7398" y="16496"/>
                    <a:pt x="8253" y="16287"/>
                    <a:pt x="8135" y="16191"/>
                  </a:cubicBezTo>
                  <a:cubicBezTo>
                    <a:pt x="8017" y="16095"/>
                    <a:pt x="8324" y="15784"/>
                    <a:pt x="8324" y="15664"/>
                  </a:cubicBezTo>
                  <a:cubicBezTo>
                    <a:pt x="8324" y="15544"/>
                    <a:pt x="7521" y="15568"/>
                    <a:pt x="7261" y="15520"/>
                  </a:cubicBezTo>
                  <a:cubicBezTo>
                    <a:pt x="7002" y="15472"/>
                    <a:pt x="6057" y="15137"/>
                    <a:pt x="6529" y="14694"/>
                  </a:cubicBezTo>
                  <a:cubicBezTo>
                    <a:pt x="7002" y="14250"/>
                    <a:pt x="7993" y="14202"/>
                    <a:pt x="8277" y="14190"/>
                  </a:cubicBezTo>
                  <a:cubicBezTo>
                    <a:pt x="8560" y="14178"/>
                    <a:pt x="8300" y="13975"/>
                    <a:pt x="8536" y="13903"/>
                  </a:cubicBezTo>
                  <a:cubicBezTo>
                    <a:pt x="8772" y="13831"/>
                    <a:pt x="8820" y="13711"/>
                    <a:pt x="8820" y="13531"/>
                  </a:cubicBezTo>
                  <a:cubicBezTo>
                    <a:pt x="8820" y="13328"/>
                    <a:pt x="8820" y="13004"/>
                    <a:pt x="9245" y="12980"/>
                  </a:cubicBezTo>
                  <a:cubicBezTo>
                    <a:pt x="9670" y="12956"/>
                    <a:pt x="9788" y="12836"/>
                    <a:pt x="9528" y="12801"/>
                  </a:cubicBezTo>
                  <a:cubicBezTo>
                    <a:pt x="9268" y="12764"/>
                    <a:pt x="9150" y="12609"/>
                    <a:pt x="9575" y="12585"/>
                  </a:cubicBezTo>
                  <a:cubicBezTo>
                    <a:pt x="10000" y="12561"/>
                    <a:pt x="9859" y="12764"/>
                    <a:pt x="10165" y="12764"/>
                  </a:cubicBezTo>
                  <a:cubicBezTo>
                    <a:pt x="10473" y="12764"/>
                    <a:pt x="10992" y="12501"/>
                    <a:pt x="10591" y="12345"/>
                  </a:cubicBezTo>
                  <a:cubicBezTo>
                    <a:pt x="10189" y="12189"/>
                    <a:pt x="10071" y="12417"/>
                    <a:pt x="9859" y="12441"/>
                  </a:cubicBezTo>
                  <a:cubicBezTo>
                    <a:pt x="9646" y="12465"/>
                    <a:pt x="9481" y="12297"/>
                    <a:pt x="9268" y="12297"/>
                  </a:cubicBezTo>
                  <a:cubicBezTo>
                    <a:pt x="9056" y="12297"/>
                    <a:pt x="9198" y="11998"/>
                    <a:pt x="9103" y="11890"/>
                  </a:cubicBezTo>
                  <a:cubicBezTo>
                    <a:pt x="9008" y="11782"/>
                    <a:pt x="8867" y="11519"/>
                    <a:pt x="9056" y="11387"/>
                  </a:cubicBezTo>
                  <a:cubicBezTo>
                    <a:pt x="9245" y="11255"/>
                    <a:pt x="10047" y="11590"/>
                    <a:pt x="10756" y="11614"/>
                  </a:cubicBezTo>
                  <a:cubicBezTo>
                    <a:pt x="11464" y="11638"/>
                    <a:pt x="11984" y="11435"/>
                    <a:pt x="11984" y="11303"/>
                  </a:cubicBezTo>
                  <a:cubicBezTo>
                    <a:pt x="11984" y="11171"/>
                    <a:pt x="11653" y="10931"/>
                    <a:pt x="12078" y="10788"/>
                  </a:cubicBezTo>
                  <a:cubicBezTo>
                    <a:pt x="12503" y="10644"/>
                    <a:pt x="12149" y="10596"/>
                    <a:pt x="12031" y="10404"/>
                  </a:cubicBezTo>
                  <a:cubicBezTo>
                    <a:pt x="11913" y="10213"/>
                    <a:pt x="12220" y="10093"/>
                    <a:pt x="12409" y="10189"/>
                  </a:cubicBezTo>
                  <a:cubicBezTo>
                    <a:pt x="12598" y="10284"/>
                    <a:pt x="13991" y="10225"/>
                    <a:pt x="15148" y="10105"/>
                  </a:cubicBezTo>
                  <a:cubicBezTo>
                    <a:pt x="16305" y="9985"/>
                    <a:pt x="17108" y="9769"/>
                    <a:pt x="17178" y="9602"/>
                  </a:cubicBezTo>
                  <a:cubicBezTo>
                    <a:pt x="17249" y="9434"/>
                    <a:pt x="17982" y="9039"/>
                    <a:pt x="18147" y="8895"/>
                  </a:cubicBezTo>
                  <a:cubicBezTo>
                    <a:pt x="18312" y="8751"/>
                    <a:pt x="18170" y="8571"/>
                    <a:pt x="17698" y="8535"/>
                  </a:cubicBezTo>
                  <a:cubicBezTo>
                    <a:pt x="17226" y="8500"/>
                    <a:pt x="17249" y="8224"/>
                    <a:pt x="17509" y="8068"/>
                  </a:cubicBezTo>
                  <a:cubicBezTo>
                    <a:pt x="17769" y="7912"/>
                    <a:pt x="17367" y="7768"/>
                    <a:pt x="16919" y="7745"/>
                  </a:cubicBezTo>
                  <a:cubicBezTo>
                    <a:pt x="16470" y="7720"/>
                    <a:pt x="15762" y="7565"/>
                    <a:pt x="16163" y="7373"/>
                  </a:cubicBezTo>
                  <a:cubicBezTo>
                    <a:pt x="16357" y="7281"/>
                    <a:pt x="16451" y="7299"/>
                    <a:pt x="16545" y="7341"/>
                  </a:cubicBezTo>
                  <a:cubicBezTo>
                    <a:pt x="16613" y="7250"/>
                    <a:pt x="16678" y="7141"/>
                    <a:pt x="16624" y="7115"/>
                  </a:cubicBezTo>
                  <a:cubicBezTo>
                    <a:pt x="16529" y="7066"/>
                    <a:pt x="16290" y="7127"/>
                    <a:pt x="16314" y="6787"/>
                  </a:cubicBezTo>
                  <a:cubicBezTo>
                    <a:pt x="16337" y="6447"/>
                    <a:pt x="16576" y="6520"/>
                    <a:pt x="16601" y="6083"/>
                  </a:cubicBezTo>
                  <a:cubicBezTo>
                    <a:pt x="16624" y="5646"/>
                    <a:pt x="16959" y="5391"/>
                    <a:pt x="16959" y="5160"/>
                  </a:cubicBezTo>
                  <a:cubicBezTo>
                    <a:pt x="16959" y="4930"/>
                    <a:pt x="17773" y="4663"/>
                    <a:pt x="18228" y="4286"/>
                  </a:cubicBezTo>
                  <a:cubicBezTo>
                    <a:pt x="18682" y="3910"/>
                    <a:pt x="19663" y="3437"/>
                    <a:pt x="20070" y="3303"/>
                  </a:cubicBezTo>
                  <a:cubicBezTo>
                    <a:pt x="20476" y="3170"/>
                    <a:pt x="21266" y="3060"/>
                    <a:pt x="21362" y="2939"/>
                  </a:cubicBezTo>
                  <a:cubicBezTo>
                    <a:pt x="21457" y="2818"/>
                    <a:pt x="21361" y="2162"/>
                    <a:pt x="21170" y="2114"/>
                  </a:cubicBezTo>
                  <a:close/>
                  <a:moveTo>
                    <a:pt x="8088" y="21031"/>
                  </a:moveTo>
                  <a:cubicBezTo>
                    <a:pt x="7497" y="21019"/>
                    <a:pt x="6340" y="20468"/>
                    <a:pt x="5986" y="20325"/>
                  </a:cubicBezTo>
                  <a:cubicBezTo>
                    <a:pt x="5632" y="20180"/>
                    <a:pt x="5892" y="20037"/>
                    <a:pt x="5467" y="20073"/>
                  </a:cubicBezTo>
                  <a:cubicBezTo>
                    <a:pt x="5042" y="20109"/>
                    <a:pt x="5325" y="19905"/>
                    <a:pt x="5561" y="19845"/>
                  </a:cubicBezTo>
                  <a:cubicBezTo>
                    <a:pt x="5778" y="19790"/>
                    <a:pt x="5477" y="19585"/>
                    <a:pt x="5188" y="19552"/>
                  </a:cubicBezTo>
                  <a:cubicBezTo>
                    <a:pt x="5156" y="19874"/>
                    <a:pt x="5024" y="21318"/>
                    <a:pt x="5195" y="21332"/>
                  </a:cubicBezTo>
                  <a:cubicBezTo>
                    <a:pt x="5367" y="21347"/>
                    <a:pt x="6620" y="21257"/>
                    <a:pt x="6989" y="21380"/>
                  </a:cubicBezTo>
                  <a:cubicBezTo>
                    <a:pt x="7131" y="21403"/>
                    <a:pt x="7326" y="21461"/>
                    <a:pt x="7474" y="21379"/>
                  </a:cubicBezTo>
                  <a:cubicBezTo>
                    <a:pt x="7710" y="21247"/>
                    <a:pt x="8418" y="21319"/>
                    <a:pt x="8796" y="21199"/>
                  </a:cubicBezTo>
                  <a:cubicBezTo>
                    <a:pt x="9174" y="21079"/>
                    <a:pt x="8678" y="21043"/>
                    <a:pt x="8088" y="210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1" name="Shape 2332">
              <a:extLst>
                <a:ext uri="{FF2B5EF4-FFF2-40B4-BE49-F238E27FC236}">
                  <a16:creationId xmlns:a16="http://schemas.microsoft.com/office/drawing/2014/main" id="{9456CE89-29E0-5B4B-B536-A946F3D80F92}"/>
                </a:ext>
              </a:extLst>
            </p:cNvPr>
            <p:cNvSpPr/>
            <p:nvPr/>
          </p:nvSpPr>
          <p:spPr>
            <a:xfrm>
              <a:off x="4198697" y="6037181"/>
              <a:ext cx="395169" cy="2043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510" extrusionOk="0">
                  <a:moveTo>
                    <a:pt x="9577" y="19106"/>
                  </a:moveTo>
                  <a:cubicBezTo>
                    <a:pt x="8991" y="19121"/>
                    <a:pt x="8771" y="18905"/>
                    <a:pt x="8406" y="18905"/>
                  </a:cubicBezTo>
                  <a:cubicBezTo>
                    <a:pt x="8039" y="18905"/>
                    <a:pt x="7966" y="18532"/>
                    <a:pt x="8259" y="18360"/>
                  </a:cubicBezTo>
                  <a:cubicBezTo>
                    <a:pt x="8552" y="18188"/>
                    <a:pt x="6576" y="18274"/>
                    <a:pt x="5989" y="18217"/>
                  </a:cubicBezTo>
                  <a:cubicBezTo>
                    <a:pt x="5404" y="18159"/>
                    <a:pt x="6209" y="18044"/>
                    <a:pt x="5551" y="17901"/>
                  </a:cubicBezTo>
                  <a:cubicBezTo>
                    <a:pt x="4892" y="17758"/>
                    <a:pt x="5404" y="17557"/>
                    <a:pt x="5477" y="17456"/>
                  </a:cubicBezTo>
                  <a:cubicBezTo>
                    <a:pt x="5550" y="17356"/>
                    <a:pt x="5989" y="17141"/>
                    <a:pt x="6796" y="17141"/>
                  </a:cubicBezTo>
                  <a:cubicBezTo>
                    <a:pt x="7600" y="17141"/>
                    <a:pt x="7015" y="16911"/>
                    <a:pt x="7819" y="16811"/>
                  </a:cubicBezTo>
                  <a:cubicBezTo>
                    <a:pt x="8625" y="16711"/>
                    <a:pt x="7087" y="16538"/>
                    <a:pt x="7747" y="16438"/>
                  </a:cubicBezTo>
                  <a:cubicBezTo>
                    <a:pt x="8406" y="16337"/>
                    <a:pt x="7747" y="16151"/>
                    <a:pt x="8771" y="16122"/>
                  </a:cubicBezTo>
                  <a:cubicBezTo>
                    <a:pt x="9796" y="16094"/>
                    <a:pt x="8771" y="15835"/>
                    <a:pt x="9504" y="15792"/>
                  </a:cubicBezTo>
                  <a:cubicBezTo>
                    <a:pt x="10236" y="15750"/>
                    <a:pt x="9357" y="15592"/>
                    <a:pt x="9577" y="15419"/>
                  </a:cubicBezTo>
                  <a:cubicBezTo>
                    <a:pt x="9796" y="15247"/>
                    <a:pt x="8991" y="15118"/>
                    <a:pt x="9943" y="15046"/>
                  </a:cubicBezTo>
                  <a:cubicBezTo>
                    <a:pt x="10893" y="14975"/>
                    <a:pt x="10236" y="14831"/>
                    <a:pt x="9577" y="14731"/>
                  </a:cubicBezTo>
                  <a:cubicBezTo>
                    <a:pt x="8918" y="14630"/>
                    <a:pt x="9723" y="14630"/>
                    <a:pt x="10528" y="14630"/>
                  </a:cubicBezTo>
                  <a:cubicBezTo>
                    <a:pt x="11333" y="14630"/>
                    <a:pt x="10895" y="14372"/>
                    <a:pt x="10163" y="14415"/>
                  </a:cubicBezTo>
                  <a:cubicBezTo>
                    <a:pt x="9294" y="14466"/>
                    <a:pt x="8771" y="14300"/>
                    <a:pt x="9430" y="14171"/>
                  </a:cubicBezTo>
                  <a:cubicBezTo>
                    <a:pt x="10088" y="14042"/>
                    <a:pt x="8846" y="13956"/>
                    <a:pt x="9065" y="13870"/>
                  </a:cubicBezTo>
                  <a:cubicBezTo>
                    <a:pt x="9284" y="13784"/>
                    <a:pt x="9284" y="13669"/>
                    <a:pt x="8846" y="13612"/>
                  </a:cubicBezTo>
                  <a:cubicBezTo>
                    <a:pt x="8406" y="13555"/>
                    <a:pt x="8698" y="13124"/>
                    <a:pt x="9210" y="13110"/>
                  </a:cubicBezTo>
                  <a:cubicBezTo>
                    <a:pt x="9722" y="13095"/>
                    <a:pt x="9357" y="12708"/>
                    <a:pt x="9357" y="12593"/>
                  </a:cubicBezTo>
                  <a:cubicBezTo>
                    <a:pt x="9357" y="12479"/>
                    <a:pt x="8771" y="12364"/>
                    <a:pt x="8846" y="12264"/>
                  </a:cubicBezTo>
                  <a:cubicBezTo>
                    <a:pt x="8918" y="12163"/>
                    <a:pt x="9503" y="12134"/>
                    <a:pt x="9503" y="11934"/>
                  </a:cubicBezTo>
                  <a:cubicBezTo>
                    <a:pt x="9503" y="11733"/>
                    <a:pt x="9723" y="11647"/>
                    <a:pt x="10163" y="11632"/>
                  </a:cubicBezTo>
                  <a:cubicBezTo>
                    <a:pt x="10601" y="11618"/>
                    <a:pt x="10236" y="11388"/>
                    <a:pt x="10309" y="11273"/>
                  </a:cubicBezTo>
                  <a:cubicBezTo>
                    <a:pt x="10381" y="11159"/>
                    <a:pt x="11553" y="11273"/>
                    <a:pt x="11699" y="11087"/>
                  </a:cubicBezTo>
                  <a:cubicBezTo>
                    <a:pt x="11846" y="10900"/>
                    <a:pt x="10967" y="10929"/>
                    <a:pt x="11113" y="10815"/>
                  </a:cubicBezTo>
                  <a:cubicBezTo>
                    <a:pt x="11289" y="10678"/>
                    <a:pt x="11040" y="10499"/>
                    <a:pt x="11040" y="10184"/>
                  </a:cubicBezTo>
                  <a:cubicBezTo>
                    <a:pt x="11040" y="9868"/>
                    <a:pt x="12358" y="9796"/>
                    <a:pt x="12870" y="9710"/>
                  </a:cubicBezTo>
                  <a:cubicBezTo>
                    <a:pt x="13382" y="9624"/>
                    <a:pt x="12212" y="9165"/>
                    <a:pt x="12870" y="9108"/>
                  </a:cubicBezTo>
                  <a:cubicBezTo>
                    <a:pt x="13529" y="9050"/>
                    <a:pt x="13090" y="8835"/>
                    <a:pt x="13602" y="8763"/>
                  </a:cubicBezTo>
                  <a:cubicBezTo>
                    <a:pt x="14115" y="8692"/>
                    <a:pt x="13968" y="8534"/>
                    <a:pt x="14261" y="8362"/>
                  </a:cubicBezTo>
                  <a:cubicBezTo>
                    <a:pt x="14554" y="8189"/>
                    <a:pt x="13676" y="8103"/>
                    <a:pt x="13676" y="7946"/>
                  </a:cubicBezTo>
                  <a:cubicBezTo>
                    <a:pt x="13676" y="7788"/>
                    <a:pt x="13529" y="7644"/>
                    <a:pt x="12870" y="7472"/>
                  </a:cubicBezTo>
                  <a:cubicBezTo>
                    <a:pt x="12211" y="7300"/>
                    <a:pt x="12430" y="6956"/>
                    <a:pt x="12870" y="6956"/>
                  </a:cubicBezTo>
                  <a:cubicBezTo>
                    <a:pt x="13309" y="6956"/>
                    <a:pt x="13090" y="6626"/>
                    <a:pt x="13896" y="6583"/>
                  </a:cubicBezTo>
                  <a:cubicBezTo>
                    <a:pt x="14700" y="6540"/>
                    <a:pt x="14261" y="6296"/>
                    <a:pt x="13896" y="6095"/>
                  </a:cubicBezTo>
                  <a:cubicBezTo>
                    <a:pt x="13529" y="5894"/>
                    <a:pt x="14554" y="5995"/>
                    <a:pt x="14554" y="5837"/>
                  </a:cubicBezTo>
                  <a:cubicBezTo>
                    <a:pt x="14554" y="5679"/>
                    <a:pt x="14993" y="5464"/>
                    <a:pt x="15652" y="5406"/>
                  </a:cubicBezTo>
                  <a:cubicBezTo>
                    <a:pt x="16311" y="5349"/>
                    <a:pt x="16385" y="5105"/>
                    <a:pt x="16385" y="5005"/>
                  </a:cubicBezTo>
                  <a:cubicBezTo>
                    <a:pt x="16385" y="4904"/>
                    <a:pt x="17335" y="4861"/>
                    <a:pt x="17848" y="4775"/>
                  </a:cubicBezTo>
                  <a:cubicBezTo>
                    <a:pt x="18360" y="4689"/>
                    <a:pt x="16969" y="4546"/>
                    <a:pt x="17775" y="4460"/>
                  </a:cubicBezTo>
                  <a:cubicBezTo>
                    <a:pt x="18580" y="4373"/>
                    <a:pt x="17116" y="4015"/>
                    <a:pt x="17555" y="3943"/>
                  </a:cubicBezTo>
                  <a:cubicBezTo>
                    <a:pt x="17994" y="3872"/>
                    <a:pt x="17628" y="3714"/>
                    <a:pt x="17701" y="3599"/>
                  </a:cubicBezTo>
                  <a:cubicBezTo>
                    <a:pt x="17775" y="3484"/>
                    <a:pt x="20190" y="3269"/>
                    <a:pt x="20483" y="3169"/>
                  </a:cubicBezTo>
                  <a:cubicBezTo>
                    <a:pt x="20697" y="3096"/>
                    <a:pt x="20909" y="2838"/>
                    <a:pt x="20981" y="2610"/>
                  </a:cubicBezTo>
                  <a:cubicBezTo>
                    <a:pt x="20227" y="2706"/>
                    <a:pt x="19570" y="2757"/>
                    <a:pt x="19449" y="2702"/>
                  </a:cubicBezTo>
                  <a:cubicBezTo>
                    <a:pt x="19233" y="2603"/>
                    <a:pt x="19522" y="2306"/>
                    <a:pt x="18873" y="2179"/>
                  </a:cubicBezTo>
                  <a:cubicBezTo>
                    <a:pt x="18224" y="2052"/>
                    <a:pt x="18657" y="1798"/>
                    <a:pt x="18008" y="1742"/>
                  </a:cubicBezTo>
                  <a:cubicBezTo>
                    <a:pt x="17359" y="1685"/>
                    <a:pt x="16567" y="1431"/>
                    <a:pt x="17143" y="1346"/>
                  </a:cubicBezTo>
                  <a:cubicBezTo>
                    <a:pt x="17719" y="1261"/>
                    <a:pt x="17143" y="1092"/>
                    <a:pt x="17648" y="1007"/>
                  </a:cubicBezTo>
                  <a:cubicBezTo>
                    <a:pt x="18152" y="922"/>
                    <a:pt x="17359" y="908"/>
                    <a:pt x="16638" y="738"/>
                  </a:cubicBezTo>
                  <a:cubicBezTo>
                    <a:pt x="15918" y="569"/>
                    <a:pt x="16927" y="357"/>
                    <a:pt x="16061" y="229"/>
                  </a:cubicBezTo>
                  <a:cubicBezTo>
                    <a:pt x="15197" y="102"/>
                    <a:pt x="15197" y="-53"/>
                    <a:pt x="14980" y="18"/>
                  </a:cubicBezTo>
                  <a:cubicBezTo>
                    <a:pt x="14764" y="89"/>
                    <a:pt x="14692" y="329"/>
                    <a:pt x="13972" y="399"/>
                  </a:cubicBezTo>
                  <a:cubicBezTo>
                    <a:pt x="13853" y="411"/>
                    <a:pt x="13665" y="438"/>
                    <a:pt x="13441" y="475"/>
                  </a:cubicBezTo>
                  <a:cubicBezTo>
                    <a:pt x="13447" y="592"/>
                    <a:pt x="13232" y="789"/>
                    <a:pt x="13466" y="904"/>
                  </a:cubicBezTo>
                  <a:cubicBezTo>
                    <a:pt x="13791" y="1063"/>
                    <a:pt x="13953" y="1837"/>
                    <a:pt x="13629" y="2134"/>
                  </a:cubicBezTo>
                  <a:cubicBezTo>
                    <a:pt x="13304" y="2430"/>
                    <a:pt x="12979" y="2674"/>
                    <a:pt x="12655" y="2854"/>
                  </a:cubicBezTo>
                  <a:cubicBezTo>
                    <a:pt x="12331" y="3034"/>
                    <a:pt x="13412" y="3045"/>
                    <a:pt x="12979" y="3130"/>
                  </a:cubicBezTo>
                  <a:cubicBezTo>
                    <a:pt x="12547" y="3214"/>
                    <a:pt x="12709" y="3427"/>
                    <a:pt x="12709" y="3765"/>
                  </a:cubicBezTo>
                  <a:cubicBezTo>
                    <a:pt x="12709" y="4105"/>
                    <a:pt x="11682" y="4677"/>
                    <a:pt x="11627" y="4857"/>
                  </a:cubicBezTo>
                  <a:cubicBezTo>
                    <a:pt x="11574" y="5037"/>
                    <a:pt x="10870" y="5154"/>
                    <a:pt x="10979" y="5355"/>
                  </a:cubicBezTo>
                  <a:cubicBezTo>
                    <a:pt x="11087" y="5556"/>
                    <a:pt x="10493" y="5673"/>
                    <a:pt x="9898" y="5768"/>
                  </a:cubicBezTo>
                  <a:cubicBezTo>
                    <a:pt x="9303" y="5864"/>
                    <a:pt x="10870" y="6171"/>
                    <a:pt x="10817" y="6340"/>
                  </a:cubicBezTo>
                  <a:cubicBezTo>
                    <a:pt x="10763" y="6510"/>
                    <a:pt x="9627" y="6584"/>
                    <a:pt x="9898" y="6860"/>
                  </a:cubicBezTo>
                  <a:cubicBezTo>
                    <a:pt x="10236" y="7204"/>
                    <a:pt x="9898" y="7792"/>
                    <a:pt x="9898" y="7909"/>
                  </a:cubicBezTo>
                  <a:cubicBezTo>
                    <a:pt x="9898" y="8025"/>
                    <a:pt x="9195" y="8015"/>
                    <a:pt x="9357" y="8237"/>
                  </a:cubicBezTo>
                  <a:cubicBezTo>
                    <a:pt x="9519" y="8460"/>
                    <a:pt x="8654" y="8513"/>
                    <a:pt x="8492" y="8831"/>
                  </a:cubicBezTo>
                  <a:cubicBezTo>
                    <a:pt x="8330" y="9149"/>
                    <a:pt x="7085" y="9604"/>
                    <a:pt x="6600" y="9848"/>
                  </a:cubicBezTo>
                  <a:cubicBezTo>
                    <a:pt x="6113" y="10092"/>
                    <a:pt x="6113" y="10230"/>
                    <a:pt x="5465" y="10230"/>
                  </a:cubicBezTo>
                  <a:cubicBezTo>
                    <a:pt x="4815" y="10230"/>
                    <a:pt x="4653" y="10368"/>
                    <a:pt x="5139" y="10579"/>
                  </a:cubicBezTo>
                  <a:cubicBezTo>
                    <a:pt x="5626" y="10791"/>
                    <a:pt x="4815" y="10972"/>
                    <a:pt x="5465" y="11183"/>
                  </a:cubicBezTo>
                  <a:cubicBezTo>
                    <a:pt x="6113" y="11395"/>
                    <a:pt x="5896" y="11469"/>
                    <a:pt x="5572" y="11671"/>
                  </a:cubicBezTo>
                  <a:cubicBezTo>
                    <a:pt x="5247" y="11872"/>
                    <a:pt x="4815" y="11883"/>
                    <a:pt x="4815" y="12073"/>
                  </a:cubicBezTo>
                  <a:cubicBezTo>
                    <a:pt x="4815" y="12264"/>
                    <a:pt x="4058" y="12423"/>
                    <a:pt x="4491" y="12635"/>
                  </a:cubicBezTo>
                  <a:cubicBezTo>
                    <a:pt x="4924" y="12847"/>
                    <a:pt x="4815" y="12921"/>
                    <a:pt x="4274" y="12921"/>
                  </a:cubicBezTo>
                  <a:cubicBezTo>
                    <a:pt x="3734" y="12921"/>
                    <a:pt x="3463" y="13091"/>
                    <a:pt x="3247" y="13441"/>
                  </a:cubicBezTo>
                  <a:cubicBezTo>
                    <a:pt x="3031" y="13790"/>
                    <a:pt x="3085" y="13780"/>
                    <a:pt x="4383" y="13758"/>
                  </a:cubicBezTo>
                  <a:cubicBezTo>
                    <a:pt x="5681" y="13737"/>
                    <a:pt x="4653" y="12900"/>
                    <a:pt x="5465" y="12900"/>
                  </a:cubicBezTo>
                  <a:cubicBezTo>
                    <a:pt x="6275" y="12900"/>
                    <a:pt x="5572" y="12762"/>
                    <a:pt x="6383" y="12720"/>
                  </a:cubicBezTo>
                  <a:cubicBezTo>
                    <a:pt x="7194" y="12678"/>
                    <a:pt x="6491" y="12868"/>
                    <a:pt x="7032" y="12900"/>
                  </a:cubicBezTo>
                  <a:cubicBezTo>
                    <a:pt x="7573" y="12932"/>
                    <a:pt x="7951" y="13017"/>
                    <a:pt x="7194" y="13112"/>
                  </a:cubicBezTo>
                  <a:cubicBezTo>
                    <a:pt x="6437" y="13207"/>
                    <a:pt x="7356" y="13398"/>
                    <a:pt x="6978" y="13515"/>
                  </a:cubicBezTo>
                  <a:cubicBezTo>
                    <a:pt x="6600" y="13631"/>
                    <a:pt x="6059" y="13758"/>
                    <a:pt x="6383" y="13896"/>
                  </a:cubicBezTo>
                  <a:cubicBezTo>
                    <a:pt x="6707" y="14034"/>
                    <a:pt x="6005" y="14023"/>
                    <a:pt x="5951" y="14203"/>
                  </a:cubicBezTo>
                  <a:cubicBezTo>
                    <a:pt x="5896" y="14383"/>
                    <a:pt x="6437" y="14394"/>
                    <a:pt x="6059" y="14436"/>
                  </a:cubicBezTo>
                  <a:cubicBezTo>
                    <a:pt x="5681" y="14479"/>
                    <a:pt x="6545" y="14617"/>
                    <a:pt x="6005" y="14638"/>
                  </a:cubicBezTo>
                  <a:cubicBezTo>
                    <a:pt x="5465" y="14659"/>
                    <a:pt x="5788" y="14797"/>
                    <a:pt x="6113" y="14924"/>
                  </a:cubicBezTo>
                  <a:cubicBezTo>
                    <a:pt x="6437" y="15051"/>
                    <a:pt x="5410" y="14977"/>
                    <a:pt x="4869" y="15062"/>
                  </a:cubicBezTo>
                  <a:cubicBezTo>
                    <a:pt x="4328" y="15146"/>
                    <a:pt x="5410" y="15263"/>
                    <a:pt x="5086" y="15380"/>
                  </a:cubicBezTo>
                  <a:cubicBezTo>
                    <a:pt x="4762" y="15496"/>
                    <a:pt x="3896" y="15316"/>
                    <a:pt x="3518" y="15252"/>
                  </a:cubicBezTo>
                  <a:cubicBezTo>
                    <a:pt x="3139" y="15189"/>
                    <a:pt x="4113" y="15062"/>
                    <a:pt x="4599" y="14935"/>
                  </a:cubicBezTo>
                  <a:cubicBezTo>
                    <a:pt x="5086" y="14808"/>
                    <a:pt x="4113" y="14521"/>
                    <a:pt x="3301" y="14585"/>
                  </a:cubicBezTo>
                  <a:cubicBezTo>
                    <a:pt x="2490" y="14648"/>
                    <a:pt x="4113" y="14828"/>
                    <a:pt x="4113" y="14966"/>
                  </a:cubicBezTo>
                  <a:cubicBezTo>
                    <a:pt x="4113" y="15104"/>
                    <a:pt x="2761" y="14935"/>
                    <a:pt x="2815" y="15083"/>
                  </a:cubicBezTo>
                  <a:cubicBezTo>
                    <a:pt x="2869" y="15231"/>
                    <a:pt x="1896" y="15178"/>
                    <a:pt x="1409" y="15284"/>
                  </a:cubicBezTo>
                  <a:cubicBezTo>
                    <a:pt x="923" y="15390"/>
                    <a:pt x="2058" y="15486"/>
                    <a:pt x="1517" y="15518"/>
                  </a:cubicBezTo>
                  <a:cubicBezTo>
                    <a:pt x="976" y="15549"/>
                    <a:pt x="57" y="15698"/>
                    <a:pt x="3" y="15804"/>
                  </a:cubicBezTo>
                  <a:cubicBezTo>
                    <a:pt x="-51" y="15910"/>
                    <a:pt x="598" y="15931"/>
                    <a:pt x="598" y="15825"/>
                  </a:cubicBezTo>
                  <a:cubicBezTo>
                    <a:pt x="598" y="15719"/>
                    <a:pt x="1463" y="15687"/>
                    <a:pt x="1733" y="15825"/>
                  </a:cubicBezTo>
                  <a:cubicBezTo>
                    <a:pt x="2003" y="15963"/>
                    <a:pt x="2382" y="15825"/>
                    <a:pt x="3139" y="15856"/>
                  </a:cubicBezTo>
                  <a:cubicBezTo>
                    <a:pt x="3896" y="15888"/>
                    <a:pt x="3788" y="16111"/>
                    <a:pt x="3355" y="16100"/>
                  </a:cubicBezTo>
                  <a:cubicBezTo>
                    <a:pt x="2923" y="16090"/>
                    <a:pt x="2490" y="16238"/>
                    <a:pt x="2599" y="16397"/>
                  </a:cubicBezTo>
                  <a:cubicBezTo>
                    <a:pt x="2706" y="16556"/>
                    <a:pt x="4220" y="16397"/>
                    <a:pt x="4869" y="16439"/>
                  </a:cubicBezTo>
                  <a:cubicBezTo>
                    <a:pt x="5518" y="16482"/>
                    <a:pt x="5302" y="16704"/>
                    <a:pt x="4924" y="16630"/>
                  </a:cubicBezTo>
                  <a:cubicBezTo>
                    <a:pt x="4545" y="16556"/>
                    <a:pt x="3680" y="16429"/>
                    <a:pt x="3301" y="16556"/>
                  </a:cubicBezTo>
                  <a:cubicBezTo>
                    <a:pt x="2923" y="16683"/>
                    <a:pt x="2328" y="16620"/>
                    <a:pt x="1842" y="16577"/>
                  </a:cubicBezTo>
                  <a:cubicBezTo>
                    <a:pt x="1354" y="16535"/>
                    <a:pt x="-376" y="16757"/>
                    <a:pt x="219" y="16842"/>
                  </a:cubicBezTo>
                  <a:cubicBezTo>
                    <a:pt x="814" y="16927"/>
                    <a:pt x="760" y="17065"/>
                    <a:pt x="1139" y="17054"/>
                  </a:cubicBezTo>
                  <a:cubicBezTo>
                    <a:pt x="1517" y="17043"/>
                    <a:pt x="2112" y="16990"/>
                    <a:pt x="2328" y="16906"/>
                  </a:cubicBezTo>
                  <a:cubicBezTo>
                    <a:pt x="2544" y="16821"/>
                    <a:pt x="3301" y="16736"/>
                    <a:pt x="3355" y="16927"/>
                  </a:cubicBezTo>
                  <a:cubicBezTo>
                    <a:pt x="3409" y="17118"/>
                    <a:pt x="2328" y="17022"/>
                    <a:pt x="2112" y="17128"/>
                  </a:cubicBezTo>
                  <a:cubicBezTo>
                    <a:pt x="1896" y="17234"/>
                    <a:pt x="1463" y="17319"/>
                    <a:pt x="814" y="17414"/>
                  </a:cubicBezTo>
                  <a:cubicBezTo>
                    <a:pt x="165" y="17510"/>
                    <a:pt x="814" y="17669"/>
                    <a:pt x="1354" y="17616"/>
                  </a:cubicBezTo>
                  <a:cubicBezTo>
                    <a:pt x="1896" y="17563"/>
                    <a:pt x="1192" y="17743"/>
                    <a:pt x="1950" y="17764"/>
                  </a:cubicBezTo>
                  <a:cubicBezTo>
                    <a:pt x="2647" y="17784"/>
                    <a:pt x="2869" y="17679"/>
                    <a:pt x="2706" y="17573"/>
                  </a:cubicBezTo>
                  <a:cubicBezTo>
                    <a:pt x="2544" y="17467"/>
                    <a:pt x="3085" y="17234"/>
                    <a:pt x="3734" y="17351"/>
                  </a:cubicBezTo>
                  <a:cubicBezTo>
                    <a:pt x="4383" y="17467"/>
                    <a:pt x="3409" y="17584"/>
                    <a:pt x="3409" y="17690"/>
                  </a:cubicBezTo>
                  <a:cubicBezTo>
                    <a:pt x="3409" y="17796"/>
                    <a:pt x="3031" y="17934"/>
                    <a:pt x="3031" y="18050"/>
                  </a:cubicBezTo>
                  <a:cubicBezTo>
                    <a:pt x="3031" y="18166"/>
                    <a:pt x="2328" y="18103"/>
                    <a:pt x="2382" y="18230"/>
                  </a:cubicBezTo>
                  <a:cubicBezTo>
                    <a:pt x="2436" y="18358"/>
                    <a:pt x="868" y="18273"/>
                    <a:pt x="1571" y="18358"/>
                  </a:cubicBezTo>
                  <a:cubicBezTo>
                    <a:pt x="2273" y="18442"/>
                    <a:pt x="1139" y="18559"/>
                    <a:pt x="1517" y="18643"/>
                  </a:cubicBezTo>
                  <a:cubicBezTo>
                    <a:pt x="1896" y="18728"/>
                    <a:pt x="2220" y="18527"/>
                    <a:pt x="2815" y="18569"/>
                  </a:cubicBezTo>
                  <a:cubicBezTo>
                    <a:pt x="3409" y="18612"/>
                    <a:pt x="3301" y="18643"/>
                    <a:pt x="4058" y="18580"/>
                  </a:cubicBezTo>
                  <a:cubicBezTo>
                    <a:pt x="4815" y="18516"/>
                    <a:pt x="5247" y="18696"/>
                    <a:pt x="4545" y="18739"/>
                  </a:cubicBezTo>
                  <a:cubicBezTo>
                    <a:pt x="3842" y="18781"/>
                    <a:pt x="3085" y="18940"/>
                    <a:pt x="3409" y="18961"/>
                  </a:cubicBezTo>
                  <a:cubicBezTo>
                    <a:pt x="3734" y="18983"/>
                    <a:pt x="4653" y="18856"/>
                    <a:pt x="4869" y="18993"/>
                  </a:cubicBezTo>
                  <a:cubicBezTo>
                    <a:pt x="5086" y="19131"/>
                    <a:pt x="5626" y="19089"/>
                    <a:pt x="5681" y="18940"/>
                  </a:cubicBezTo>
                  <a:cubicBezTo>
                    <a:pt x="5735" y="18792"/>
                    <a:pt x="7032" y="18919"/>
                    <a:pt x="7248" y="19046"/>
                  </a:cubicBezTo>
                  <a:cubicBezTo>
                    <a:pt x="7464" y="19173"/>
                    <a:pt x="5896" y="19247"/>
                    <a:pt x="5086" y="19216"/>
                  </a:cubicBezTo>
                  <a:cubicBezTo>
                    <a:pt x="4274" y="19184"/>
                    <a:pt x="3842" y="19364"/>
                    <a:pt x="4383" y="19502"/>
                  </a:cubicBezTo>
                  <a:cubicBezTo>
                    <a:pt x="4924" y="19640"/>
                    <a:pt x="5572" y="19502"/>
                    <a:pt x="6166" y="19385"/>
                  </a:cubicBezTo>
                  <a:cubicBezTo>
                    <a:pt x="6762" y="19269"/>
                    <a:pt x="9681" y="19301"/>
                    <a:pt x="9898" y="19428"/>
                  </a:cubicBezTo>
                  <a:cubicBezTo>
                    <a:pt x="10114" y="19555"/>
                    <a:pt x="8546" y="19449"/>
                    <a:pt x="8384" y="19523"/>
                  </a:cubicBezTo>
                  <a:cubicBezTo>
                    <a:pt x="8221" y="19597"/>
                    <a:pt x="7032" y="19661"/>
                    <a:pt x="6870" y="19576"/>
                  </a:cubicBezTo>
                  <a:cubicBezTo>
                    <a:pt x="6707" y="19491"/>
                    <a:pt x="5572" y="19608"/>
                    <a:pt x="5518" y="19746"/>
                  </a:cubicBezTo>
                  <a:cubicBezTo>
                    <a:pt x="5465" y="19883"/>
                    <a:pt x="4599" y="19883"/>
                    <a:pt x="5572" y="19936"/>
                  </a:cubicBezTo>
                  <a:cubicBezTo>
                    <a:pt x="6545" y="19989"/>
                    <a:pt x="6275" y="19735"/>
                    <a:pt x="7789" y="19756"/>
                  </a:cubicBezTo>
                  <a:cubicBezTo>
                    <a:pt x="9303" y="19777"/>
                    <a:pt x="10114" y="19481"/>
                    <a:pt x="10547" y="19650"/>
                  </a:cubicBezTo>
                  <a:cubicBezTo>
                    <a:pt x="10979" y="19820"/>
                    <a:pt x="9303" y="19958"/>
                    <a:pt x="8708" y="19851"/>
                  </a:cubicBezTo>
                  <a:cubicBezTo>
                    <a:pt x="8113" y="19746"/>
                    <a:pt x="7411" y="19926"/>
                    <a:pt x="7464" y="20085"/>
                  </a:cubicBezTo>
                  <a:cubicBezTo>
                    <a:pt x="7519" y="20244"/>
                    <a:pt x="5735" y="20042"/>
                    <a:pt x="4869" y="20021"/>
                  </a:cubicBezTo>
                  <a:cubicBezTo>
                    <a:pt x="4004" y="20000"/>
                    <a:pt x="4383" y="20180"/>
                    <a:pt x="5139" y="20339"/>
                  </a:cubicBezTo>
                  <a:cubicBezTo>
                    <a:pt x="5896" y="20498"/>
                    <a:pt x="6329" y="20318"/>
                    <a:pt x="7248" y="20434"/>
                  </a:cubicBezTo>
                  <a:cubicBezTo>
                    <a:pt x="8168" y="20551"/>
                    <a:pt x="8168" y="20678"/>
                    <a:pt x="8816" y="20562"/>
                  </a:cubicBezTo>
                  <a:cubicBezTo>
                    <a:pt x="9465" y="20445"/>
                    <a:pt x="8816" y="20456"/>
                    <a:pt x="8384" y="20403"/>
                  </a:cubicBezTo>
                  <a:cubicBezTo>
                    <a:pt x="7951" y="20349"/>
                    <a:pt x="8330" y="20169"/>
                    <a:pt x="9357" y="20265"/>
                  </a:cubicBezTo>
                  <a:cubicBezTo>
                    <a:pt x="10385" y="20360"/>
                    <a:pt x="11574" y="20180"/>
                    <a:pt x="11249" y="19926"/>
                  </a:cubicBezTo>
                  <a:cubicBezTo>
                    <a:pt x="10925" y="19671"/>
                    <a:pt x="12168" y="19555"/>
                    <a:pt x="13412" y="19470"/>
                  </a:cubicBezTo>
                  <a:cubicBezTo>
                    <a:pt x="14656" y="19385"/>
                    <a:pt x="14007" y="19629"/>
                    <a:pt x="13088" y="19703"/>
                  </a:cubicBezTo>
                  <a:cubicBezTo>
                    <a:pt x="12168" y="19777"/>
                    <a:pt x="12007" y="19830"/>
                    <a:pt x="12709" y="19979"/>
                  </a:cubicBezTo>
                  <a:cubicBezTo>
                    <a:pt x="13412" y="20127"/>
                    <a:pt x="14331" y="19883"/>
                    <a:pt x="14926" y="20000"/>
                  </a:cubicBezTo>
                  <a:cubicBezTo>
                    <a:pt x="15521" y="20116"/>
                    <a:pt x="13845" y="20095"/>
                    <a:pt x="13574" y="20212"/>
                  </a:cubicBezTo>
                  <a:cubicBezTo>
                    <a:pt x="13304" y="20328"/>
                    <a:pt x="14602" y="20466"/>
                    <a:pt x="13683" y="20551"/>
                  </a:cubicBezTo>
                  <a:cubicBezTo>
                    <a:pt x="12764" y="20636"/>
                    <a:pt x="13196" y="20201"/>
                    <a:pt x="12655" y="20159"/>
                  </a:cubicBezTo>
                  <a:cubicBezTo>
                    <a:pt x="12115" y="20116"/>
                    <a:pt x="11627" y="20212"/>
                    <a:pt x="12168" y="20456"/>
                  </a:cubicBezTo>
                  <a:cubicBezTo>
                    <a:pt x="12709" y="20699"/>
                    <a:pt x="11519" y="20487"/>
                    <a:pt x="10979" y="20371"/>
                  </a:cubicBezTo>
                  <a:cubicBezTo>
                    <a:pt x="10438" y="20254"/>
                    <a:pt x="9681" y="20424"/>
                    <a:pt x="10330" y="20551"/>
                  </a:cubicBezTo>
                  <a:cubicBezTo>
                    <a:pt x="10979" y="20678"/>
                    <a:pt x="9087" y="20540"/>
                    <a:pt x="9087" y="20742"/>
                  </a:cubicBezTo>
                  <a:cubicBezTo>
                    <a:pt x="9087" y="20943"/>
                    <a:pt x="9898" y="20773"/>
                    <a:pt x="10870" y="20816"/>
                  </a:cubicBezTo>
                  <a:cubicBezTo>
                    <a:pt x="11844" y="20858"/>
                    <a:pt x="11412" y="21134"/>
                    <a:pt x="12115" y="21240"/>
                  </a:cubicBezTo>
                  <a:cubicBezTo>
                    <a:pt x="12817" y="21346"/>
                    <a:pt x="12223" y="20901"/>
                    <a:pt x="12979" y="20869"/>
                  </a:cubicBezTo>
                  <a:cubicBezTo>
                    <a:pt x="13736" y="20837"/>
                    <a:pt x="13034" y="21208"/>
                    <a:pt x="14710" y="21314"/>
                  </a:cubicBezTo>
                  <a:cubicBezTo>
                    <a:pt x="16386" y="21420"/>
                    <a:pt x="14818" y="21250"/>
                    <a:pt x="15575" y="21144"/>
                  </a:cubicBezTo>
                  <a:cubicBezTo>
                    <a:pt x="16332" y="21039"/>
                    <a:pt x="17305" y="21462"/>
                    <a:pt x="18117" y="21505"/>
                  </a:cubicBezTo>
                  <a:cubicBezTo>
                    <a:pt x="18927" y="21547"/>
                    <a:pt x="18387" y="21314"/>
                    <a:pt x="17791" y="21187"/>
                  </a:cubicBezTo>
                  <a:cubicBezTo>
                    <a:pt x="17197" y="21060"/>
                    <a:pt x="18387" y="21134"/>
                    <a:pt x="19198" y="21187"/>
                  </a:cubicBezTo>
                  <a:cubicBezTo>
                    <a:pt x="20009" y="21240"/>
                    <a:pt x="20657" y="21261"/>
                    <a:pt x="20820" y="21144"/>
                  </a:cubicBezTo>
                  <a:cubicBezTo>
                    <a:pt x="20881" y="21101"/>
                    <a:pt x="21031" y="21102"/>
                    <a:pt x="21224" y="21114"/>
                  </a:cubicBezTo>
                  <a:cubicBezTo>
                    <a:pt x="20379" y="21005"/>
                    <a:pt x="17510" y="21084"/>
                    <a:pt x="17116" y="21071"/>
                  </a:cubicBezTo>
                  <a:cubicBezTo>
                    <a:pt x="16727" y="21059"/>
                    <a:pt x="17027" y="19788"/>
                    <a:pt x="17100" y="19497"/>
                  </a:cubicBezTo>
                  <a:cubicBezTo>
                    <a:pt x="17042" y="19495"/>
                    <a:pt x="16983" y="19491"/>
                    <a:pt x="16927" y="19491"/>
                  </a:cubicBezTo>
                  <a:cubicBezTo>
                    <a:pt x="16224" y="19491"/>
                    <a:pt x="14656" y="19523"/>
                    <a:pt x="14926" y="19311"/>
                  </a:cubicBezTo>
                  <a:cubicBezTo>
                    <a:pt x="14974" y="19274"/>
                    <a:pt x="15076" y="19252"/>
                    <a:pt x="15210" y="19240"/>
                  </a:cubicBezTo>
                  <a:cubicBezTo>
                    <a:pt x="14891" y="19183"/>
                    <a:pt x="14438" y="19120"/>
                    <a:pt x="13896" y="19091"/>
                  </a:cubicBezTo>
                  <a:cubicBezTo>
                    <a:pt x="12797" y="19034"/>
                    <a:pt x="10163" y="19091"/>
                    <a:pt x="9577" y="1910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2" name="Shape 2333">
              <a:extLst>
                <a:ext uri="{FF2B5EF4-FFF2-40B4-BE49-F238E27FC236}">
                  <a16:creationId xmlns:a16="http://schemas.microsoft.com/office/drawing/2014/main" id="{FD802911-2D58-054E-B816-235673AC96C4}"/>
                </a:ext>
              </a:extLst>
            </p:cNvPr>
            <p:cNvSpPr/>
            <p:nvPr/>
          </p:nvSpPr>
          <p:spPr>
            <a:xfrm>
              <a:off x="4794962" y="6111714"/>
              <a:ext cx="391907" cy="398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208" extrusionOk="0">
                  <a:moveTo>
                    <a:pt x="20723" y="11591"/>
                  </a:moveTo>
                  <a:cubicBezTo>
                    <a:pt x="19845" y="11154"/>
                    <a:pt x="18968" y="12025"/>
                    <a:pt x="18673" y="12025"/>
                  </a:cubicBezTo>
                  <a:cubicBezTo>
                    <a:pt x="18381" y="12025"/>
                    <a:pt x="17723" y="10140"/>
                    <a:pt x="17503" y="9343"/>
                  </a:cubicBezTo>
                  <a:cubicBezTo>
                    <a:pt x="17283" y="8544"/>
                    <a:pt x="16406" y="6947"/>
                    <a:pt x="15821" y="7308"/>
                  </a:cubicBezTo>
                  <a:cubicBezTo>
                    <a:pt x="15236" y="7672"/>
                    <a:pt x="15382" y="7166"/>
                    <a:pt x="13700" y="7092"/>
                  </a:cubicBezTo>
                  <a:cubicBezTo>
                    <a:pt x="12017" y="7018"/>
                    <a:pt x="12090" y="6730"/>
                    <a:pt x="12455" y="5132"/>
                  </a:cubicBezTo>
                  <a:cubicBezTo>
                    <a:pt x="12821" y="3536"/>
                    <a:pt x="11358" y="2518"/>
                    <a:pt x="12016" y="2157"/>
                  </a:cubicBezTo>
                  <a:cubicBezTo>
                    <a:pt x="12513" y="1885"/>
                    <a:pt x="12467" y="1567"/>
                    <a:pt x="11912" y="867"/>
                  </a:cubicBezTo>
                  <a:cubicBezTo>
                    <a:pt x="11775" y="952"/>
                    <a:pt x="11634" y="1009"/>
                    <a:pt x="11501" y="1009"/>
                  </a:cubicBezTo>
                  <a:cubicBezTo>
                    <a:pt x="10925" y="1009"/>
                    <a:pt x="10204" y="6"/>
                    <a:pt x="9196" y="6"/>
                  </a:cubicBezTo>
                  <a:cubicBezTo>
                    <a:pt x="8186" y="6"/>
                    <a:pt x="7106" y="-65"/>
                    <a:pt x="6385" y="293"/>
                  </a:cubicBezTo>
                  <a:cubicBezTo>
                    <a:pt x="5664" y="652"/>
                    <a:pt x="4294" y="222"/>
                    <a:pt x="3430" y="794"/>
                  </a:cubicBezTo>
                  <a:cubicBezTo>
                    <a:pt x="2565" y="1365"/>
                    <a:pt x="1484" y="2580"/>
                    <a:pt x="1557" y="3080"/>
                  </a:cubicBezTo>
                  <a:cubicBezTo>
                    <a:pt x="1629" y="3583"/>
                    <a:pt x="1268" y="6655"/>
                    <a:pt x="836" y="6799"/>
                  </a:cubicBezTo>
                  <a:cubicBezTo>
                    <a:pt x="705" y="6841"/>
                    <a:pt x="384" y="6818"/>
                    <a:pt x="0" y="6778"/>
                  </a:cubicBezTo>
                  <a:cubicBezTo>
                    <a:pt x="577" y="7769"/>
                    <a:pt x="2285" y="9547"/>
                    <a:pt x="3384" y="10212"/>
                  </a:cubicBezTo>
                  <a:cubicBezTo>
                    <a:pt x="4701" y="11012"/>
                    <a:pt x="4627" y="11737"/>
                    <a:pt x="6090" y="11883"/>
                  </a:cubicBezTo>
                  <a:cubicBezTo>
                    <a:pt x="7554" y="12025"/>
                    <a:pt x="8285" y="12608"/>
                    <a:pt x="8797" y="13260"/>
                  </a:cubicBezTo>
                  <a:cubicBezTo>
                    <a:pt x="9309" y="13914"/>
                    <a:pt x="13041" y="15002"/>
                    <a:pt x="13333" y="15511"/>
                  </a:cubicBezTo>
                  <a:cubicBezTo>
                    <a:pt x="13625" y="16020"/>
                    <a:pt x="11431" y="17471"/>
                    <a:pt x="11431" y="18776"/>
                  </a:cubicBezTo>
                  <a:cubicBezTo>
                    <a:pt x="11431" y="20085"/>
                    <a:pt x="10626" y="19939"/>
                    <a:pt x="10626" y="20375"/>
                  </a:cubicBezTo>
                  <a:cubicBezTo>
                    <a:pt x="10626" y="20809"/>
                    <a:pt x="12309" y="20519"/>
                    <a:pt x="12895" y="20881"/>
                  </a:cubicBezTo>
                  <a:cubicBezTo>
                    <a:pt x="13480" y="21244"/>
                    <a:pt x="14503" y="20664"/>
                    <a:pt x="15235" y="21098"/>
                  </a:cubicBezTo>
                  <a:cubicBezTo>
                    <a:pt x="15966" y="21535"/>
                    <a:pt x="16772" y="20519"/>
                    <a:pt x="17357" y="20664"/>
                  </a:cubicBezTo>
                  <a:cubicBezTo>
                    <a:pt x="17943" y="20809"/>
                    <a:pt x="18528" y="19650"/>
                    <a:pt x="19260" y="19720"/>
                  </a:cubicBezTo>
                  <a:cubicBezTo>
                    <a:pt x="19991" y="19792"/>
                    <a:pt x="20650" y="17181"/>
                    <a:pt x="20502" y="16165"/>
                  </a:cubicBezTo>
                  <a:cubicBezTo>
                    <a:pt x="20356" y="15148"/>
                    <a:pt x="21600" y="12025"/>
                    <a:pt x="20723" y="1159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3" name="Shape 2334">
              <a:extLst>
                <a:ext uri="{FF2B5EF4-FFF2-40B4-BE49-F238E27FC236}">
                  <a16:creationId xmlns:a16="http://schemas.microsoft.com/office/drawing/2014/main" id="{4FD95910-4664-DB42-BE7A-C99EE91A1255}"/>
                </a:ext>
              </a:extLst>
            </p:cNvPr>
            <p:cNvSpPr/>
            <p:nvPr/>
          </p:nvSpPr>
          <p:spPr>
            <a:xfrm>
              <a:off x="3751499" y="4720430"/>
              <a:ext cx="146808" cy="121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505" extrusionOk="0">
                  <a:moveTo>
                    <a:pt x="20035" y="17084"/>
                  </a:moveTo>
                  <a:cubicBezTo>
                    <a:pt x="19821" y="16164"/>
                    <a:pt x="19946" y="13806"/>
                    <a:pt x="21025" y="11995"/>
                  </a:cubicBezTo>
                  <a:cubicBezTo>
                    <a:pt x="18666" y="8867"/>
                    <a:pt x="16011" y="4638"/>
                    <a:pt x="14595" y="2118"/>
                  </a:cubicBezTo>
                  <a:cubicBezTo>
                    <a:pt x="13245" y="2336"/>
                    <a:pt x="12071" y="2323"/>
                    <a:pt x="11378" y="1681"/>
                  </a:cubicBezTo>
                  <a:cubicBezTo>
                    <a:pt x="9946" y="363"/>
                    <a:pt x="6374" y="1245"/>
                    <a:pt x="4943" y="363"/>
                  </a:cubicBezTo>
                  <a:cubicBezTo>
                    <a:pt x="4206" y="-95"/>
                    <a:pt x="2773" y="-39"/>
                    <a:pt x="1359" y="98"/>
                  </a:cubicBezTo>
                  <a:cubicBezTo>
                    <a:pt x="1697" y="1416"/>
                    <a:pt x="1539" y="2687"/>
                    <a:pt x="865" y="3248"/>
                  </a:cubicBezTo>
                  <a:cubicBezTo>
                    <a:pt x="-433" y="4313"/>
                    <a:pt x="-575" y="8576"/>
                    <a:pt x="2597" y="10172"/>
                  </a:cubicBezTo>
                  <a:cubicBezTo>
                    <a:pt x="5766" y="11769"/>
                    <a:pt x="4759" y="9286"/>
                    <a:pt x="6343" y="9286"/>
                  </a:cubicBezTo>
                  <a:cubicBezTo>
                    <a:pt x="7931" y="9286"/>
                    <a:pt x="7785" y="12303"/>
                    <a:pt x="9227" y="12303"/>
                  </a:cubicBezTo>
                  <a:cubicBezTo>
                    <a:pt x="10671" y="12303"/>
                    <a:pt x="13985" y="14435"/>
                    <a:pt x="13841" y="17277"/>
                  </a:cubicBezTo>
                  <a:cubicBezTo>
                    <a:pt x="13699" y="20114"/>
                    <a:pt x="14995" y="21359"/>
                    <a:pt x="17590" y="21359"/>
                  </a:cubicBezTo>
                  <a:cubicBezTo>
                    <a:pt x="18063" y="21359"/>
                    <a:pt x="18603" y="21415"/>
                    <a:pt x="19164" y="21505"/>
                  </a:cubicBezTo>
                  <a:cubicBezTo>
                    <a:pt x="19606" y="19605"/>
                    <a:pt x="20262" y="18068"/>
                    <a:pt x="20035" y="1708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4" name="Shape 2335">
              <a:extLst>
                <a:ext uri="{FF2B5EF4-FFF2-40B4-BE49-F238E27FC236}">
                  <a16:creationId xmlns:a16="http://schemas.microsoft.com/office/drawing/2014/main" id="{5647B3F1-97A0-5E41-BA61-7DEC523613FE}"/>
                </a:ext>
              </a:extLst>
            </p:cNvPr>
            <p:cNvSpPr/>
            <p:nvPr/>
          </p:nvSpPr>
          <p:spPr>
            <a:xfrm>
              <a:off x="3875721" y="4794963"/>
              <a:ext cx="265040" cy="113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56" extrusionOk="0">
                  <a:moveTo>
                    <a:pt x="19288" y="5546"/>
                  </a:moveTo>
                  <a:cubicBezTo>
                    <a:pt x="17975" y="1465"/>
                    <a:pt x="15596" y="1809"/>
                    <a:pt x="14119" y="445"/>
                  </a:cubicBezTo>
                  <a:cubicBezTo>
                    <a:pt x="12641" y="-916"/>
                    <a:pt x="10756" y="957"/>
                    <a:pt x="8867" y="4530"/>
                  </a:cubicBezTo>
                  <a:cubicBezTo>
                    <a:pt x="6981" y="8099"/>
                    <a:pt x="4602" y="6059"/>
                    <a:pt x="2961" y="4190"/>
                  </a:cubicBezTo>
                  <a:cubicBezTo>
                    <a:pt x="2473" y="3633"/>
                    <a:pt x="1790" y="2297"/>
                    <a:pt x="1058" y="666"/>
                  </a:cubicBezTo>
                  <a:cubicBezTo>
                    <a:pt x="444" y="2395"/>
                    <a:pt x="373" y="4657"/>
                    <a:pt x="495" y="5538"/>
                  </a:cubicBezTo>
                  <a:cubicBezTo>
                    <a:pt x="625" y="6477"/>
                    <a:pt x="250" y="7948"/>
                    <a:pt x="0" y="9767"/>
                  </a:cubicBezTo>
                  <a:cubicBezTo>
                    <a:pt x="1625" y="10189"/>
                    <a:pt x="3737" y="11660"/>
                    <a:pt x="4766" y="14222"/>
                  </a:cubicBezTo>
                  <a:cubicBezTo>
                    <a:pt x="5996" y="17283"/>
                    <a:pt x="6734" y="15238"/>
                    <a:pt x="7473" y="17963"/>
                  </a:cubicBezTo>
                  <a:cubicBezTo>
                    <a:pt x="8211" y="20684"/>
                    <a:pt x="9934" y="18131"/>
                    <a:pt x="10344" y="16430"/>
                  </a:cubicBezTo>
                  <a:cubicBezTo>
                    <a:pt x="10756" y="14726"/>
                    <a:pt x="9442" y="14050"/>
                    <a:pt x="9277" y="12181"/>
                  </a:cubicBezTo>
                  <a:cubicBezTo>
                    <a:pt x="9114" y="10308"/>
                    <a:pt x="10919" y="10988"/>
                    <a:pt x="11247" y="8439"/>
                  </a:cubicBezTo>
                  <a:cubicBezTo>
                    <a:pt x="11575" y="5887"/>
                    <a:pt x="14201" y="4698"/>
                    <a:pt x="15349" y="5718"/>
                  </a:cubicBezTo>
                  <a:cubicBezTo>
                    <a:pt x="16498" y="6739"/>
                    <a:pt x="17483" y="8439"/>
                    <a:pt x="16416" y="10988"/>
                  </a:cubicBezTo>
                  <a:cubicBezTo>
                    <a:pt x="15622" y="12890"/>
                    <a:pt x="17241" y="16303"/>
                    <a:pt x="18595" y="18971"/>
                  </a:cubicBezTo>
                  <a:cubicBezTo>
                    <a:pt x="19544" y="16943"/>
                    <a:pt x="20636" y="14640"/>
                    <a:pt x="21089" y="13955"/>
                  </a:cubicBezTo>
                  <a:cubicBezTo>
                    <a:pt x="21336" y="13570"/>
                    <a:pt x="21493" y="12669"/>
                    <a:pt x="21600" y="11550"/>
                  </a:cubicBezTo>
                  <a:cubicBezTo>
                    <a:pt x="20948" y="10915"/>
                    <a:pt x="20198" y="8382"/>
                    <a:pt x="19288" y="55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5" name="Shape 2336">
              <a:extLst>
                <a:ext uri="{FF2B5EF4-FFF2-40B4-BE49-F238E27FC236}">
                  <a16:creationId xmlns:a16="http://schemas.microsoft.com/office/drawing/2014/main" id="{76A7E17D-A107-3D44-AE5C-C13AA7884CFA}"/>
                </a:ext>
              </a:extLst>
            </p:cNvPr>
            <p:cNvSpPr/>
            <p:nvPr/>
          </p:nvSpPr>
          <p:spPr>
            <a:xfrm>
              <a:off x="4049631" y="4645896"/>
              <a:ext cx="541003" cy="764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355" extrusionOk="0">
                  <a:moveTo>
                    <a:pt x="3349" y="15519"/>
                  </a:moveTo>
                  <a:cubicBezTo>
                    <a:pt x="3848" y="15726"/>
                    <a:pt x="4557" y="15667"/>
                    <a:pt x="4724" y="15519"/>
                  </a:cubicBezTo>
                  <a:cubicBezTo>
                    <a:pt x="4890" y="15373"/>
                    <a:pt x="5348" y="15696"/>
                    <a:pt x="6015" y="16224"/>
                  </a:cubicBezTo>
                  <a:cubicBezTo>
                    <a:pt x="6044" y="16247"/>
                    <a:pt x="6068" y="16266"/>
                    <a:pt x="6096" y="16289"/>
                  </a:cubicBezTo>
                  <a:cubicBezTo>
                    <a:pt x="6655" y="16202"/>
                    <a:pt x="7362" y="16128"/>
                    <a:pt x="7647" y="16253"/>
                  </a:cubicBezTo>
                  <a:cubicBezTo>
                    <a:pt x="8148" y="16474"/>
                    <a:pt x="8023" y="17269"/>
                    <a:pt x="8712" y="17312"/>
                  </a:cubicBezTo>
                  <a:cubicBezTo>
                    <a:pt x="9402" y="17356"/>
                    <a:pt x="9904" y="17842"/>
                    <a:pt x="9841" y="18106"/>
                  </a:cubicBezTo>
                  <a:cubicBezTo>
                    <a:pt x="9778" y="18371"/>
                    <a:pt x="10593" y="18503"/>
                    <a:pt x="10531" y="18900"/>
                  </a:cubicBezTo>
                  <a:cubicBezTo>
                    <a:pt x="10468" y="19297"/>
                    <a:pt x="12350" y="19209"/>
                    <a:pt x="12601" y="19076"/>
                  </a:cubicBezTo>
                  <a:cubicBezTo>
                    <a:pt x="12851" y="18944"/>
                    <a:pt x="13352" y="18856"/>
                    <a:pt x="13666" y="18988"/>
                  </a:cubicBezTo>
                  <a:cubicBezTo>
                    <a:pt x="13980" y="19120"/>
                    <a:pt x="14544" y="18856"/>
                    <a:pt x="14858" y="18944"/>
                  </a:cubicBezTo>
                  <a:cubicBezTo>
                    <a:pt x="15172" y="19033"/>
                    <a:pt x="16426" y="19386"/>
                    <a:pt x="16175" y="19694"/>
                  </a:cubicBezTo>
                  <a:cubicBezTo>
                    <a:pt x="15924" y="20003"/>
                    <a:pt x="15047" y="20488"/>
                    <a:pt x="15234" y="20754"/>
                  </a:cubicBezTo>
                  <a:cubicBezTo>
                    <a:pt x="15384" y="20962"/>
                    <a:pt x="16039" y="21092"/>
                    <a:pt x="16306" y="21355"/>
                  </a:cubicBezTo>
                  <a:cubicBezTo>
                    <a:pt x="16336" y="21354"/>
                    <a:pt x="16364" y="21355"/>
                    <a:pt x="16394" y="21350"/>
                  </a:cubicBezTo>
                  <a:cubicBezTo>
                    <a:pt x="16874" y="21276"/>
                    <a:pt x="17086" y="20001"/>
                    <a:pt x="17086" y="19627"/>
                  </a:cubicBezTo>
                  <a:cubicBezTo>
                    <a:pt x="17086" y="19253"/>
                    <a:pt x="17300" y="18278"/>
                    <a:pt x="17456" y="17898"/>
                  </a:cubicBezTo>
                  <a:cubicBezTo>
                    <a:pt x="17758" y="17161"/>
                    <a:pt x="16302" y="16642"/>
                    <a:pt x="16302" y="15844"/>
                  </a:cubicBezTo>
                  <a:cubicBezTo>
                    <a:pt x="16302" y="15045"/>
                    <a:pt x="16878" y="15489"/>
                    <a:pt x="17528" y="15160"/>
                  </a:cubicBezTo>
                  <a:cubicBezTo>
                    <a:pt x="18176" y="14831"/>
                    <a:pt x="17492" y="14691"/>
                    <a:pt x="17167" y="14640"/>
                  </a:cubicBezTo>
                  <a:cubicBezTo>
                    <a:pt x="16843" y="14590"/>
                    <a:pt x="16591" y="14184"/>
                    <a:pt x="16699" y="13944"/>
                  </a:cubicBezTo>
                  <a:cubicBezTo>
                    <a:pt x="16807" y="13702"/>
                    <a:pt x="18789" y="13803"/>
                    <a:pt x="19420" y="13803"/>
                  </a:cubicBezTo>
                  <a:cubicBezTo>
                    <a:pt x="20050" y="13803"/>
                    <a:pt x="21420" y="13398"/>
                    <a:pt x="21438" y="13335"/>
                  </a:cubicBezTo>
                  <a:cubicBezTo>
                    <a:pt x="21456" y="13272"/>
                    <a:pt x="21600" y="12954"/>
                    <a:pt x="21112" y="12688"/>
                  </a:cubicBezTo>
                  <a:cubicBezTo>
                    <a:pt x="20626" y="12422"/>
                    <a:pt x="20807" y="12042"/>
                    <a:pt x="21185" y="11738"/>
                  </a:cubicBezTo>
                  <a:cubicBezTo>
                    <a:pt x="21564" y="11433"/>
                    <a:pt x="20951" y="11129"/>
                    <a:pt x="20482" y="10762"/>
                  </a:cubicBezTo>
                  <a:cubicBezTo>
                    <a:pt x="20014" y="10394"/>
                    <a:pt x="20375" y="9063"/>
                    <a:pt x="20915" y="8442"/>
                  </a:cubicBezTo>
                  <a:cubicBezTo>
                    <a:pt x="21455" y="7822"/>
                    <a:pt x="19815" y="7961"/>
                    <a:pt x="18806" y="8049"/>
                  </a:cubicBezTo>
                  <a:cubicBezTo>
                    <a:pt x="17798" y="8138"/>
                    <a:pt x="16933" y="7859"/>
                    <a:pt x="16284" y="7276"/>
                  </a:cubicBezTo>
                  <a:cubicBezTo>
                    <a:pt x="15636" y="6693"/>
                    <a:pt x="14753" y="7061"/>
                    <a:pt x="13204" y="7086"/>
                  </a:cubicBezTo>
                  <a:cubicBezTo>
                    <a:pt x="11654" y="7112"/>
                    <a:pt x="11960" y="5882"/>
                    <a:pt x="12032" y="5413"/>
                  </a:cubicBezTo>
                  <a:cubicBezTo>
                    <a:pt x="12104" y="4944"/>
                    <a:pt x="11240" y="4881"/>
                    <a:pt x="11240" y="4577"/>
                  </a:cubicBezTo>
                  <a:cubicBezTo>
                    <a:pt x="11240" y="4273"/>
                    <a:pt x="10789" y="4273"/>
                    <a:pt x="10392" y="4297"/>
                  </a:cubicBezTo>
                  <a:cubicBezTo>
                    <a:pt x="9996" y="4323"/>
                    <a:pt x="10392" y="3956"/>
                    <a:pt x="10663" y="3715"/>
                  </a:cubicBezTo>
                  <a:cubicBezTo>
                    <a:pt x="10933" y="3474"/>
                    <a:pt x="10915" y="3283"/>
                    <a:pt x="10933" y="2775"/>
                  </a:cubicBezTo>
                  <a:cubicBezTo>
                    <a:pt x="10952" y="2269"/>
                    <a:pt x="11996" y="1839"/>
                    <a:pt x="12518" y="1343"/>
                  </a:cubicBezTo>
                  <a:cubicBezTo>
                    <a:pt x="12646" y="1224"/>
                    <a:pt x="12843" y="1146"/>
                    <a:pt x="13066" y="1098"/>
                  </a:cubicBezTo>
                  <a:cubicBezTo>
                    <a:pt x="13130" y="980"/>
                    <a:pt x="13257" y="886"/>
                    <a:pt x="13504" y="852"/>
                  </a:cubicBezTo>
                  <a:cubicBezTo>
                    <a:pt x="14303" y="739"/>
                    <a:pt x="14702" y="373"/>
                    <a:pt x="13943" y="64"/>
                  </a:cubicBezTo>
                  <a:cubicBezTo>
                    <a:pt x="13184" y="-245"/>
                    <a:pt x="12744" y="655"/>
                    <a:pt x="11906" y="739"/>
                  </a:cubicBezTo>
                  <a:cubicBezTo>
                    <a:pt x="11066" y="823"/>
                    <a:pt x="10907" y="1188"/>
                    <a:pt x="10347" y="1385"/>
                  </a:cubicBezTo>
                  <a:cubicBezTo>
                    <a:pt x="9788" y="1582"/>
                    <a:pt x="8749" y="1414"/>
                    <a:pt x="8709" y="1751"/>
                  </a:cubicBezTo>
                  <a:cubicBezTo>
                    <a:pt x="8665" y="2119"/>
                    <a:pt x="8350" y="1751"/>
                    <a:pt x="7870" y="1667"/>
                  </a:cubicBezTo>
                  <a:cubicBezTo>
                    <a:pt x="7390" y="1582"/>
                    <a:pt x="6152" y="2341"/>
                    <a:pt x="6192" y="2763"/>
                  </a:cubicBezTo>
                  <a:cubicBezTo>
                    <a:pt x="6232" y="3184"/>
                    <a:pt x="6432" y="3578"/>
                    <a:pt x="5553" y="3972"/>
                  </a:cubicBezTo>
                  <a:cubicBezTo>
                    <a:pt x="4674" y="4365"/>
                    <a:pt x="4154" y="5096"/>
                    <a:pt x="3755" y="5433"/>
                  </a:cubicBezTo>
                  <a:cubicBezTo>
                    <a:pt x="3632" y="5536"/>
                    <a:pt x="3501" y="5545"/>
                    <a:pt x="3362" y="5498"/>
                  </a:cubicBezTo>
                  <a:cubicBezTo>
                    <a:pt x="3310" y="5682"/>
                    <a:pt x="3234" y="5831"/>
                    <a:pt x="3114" y="5895"/>
                  </a:cubicBezTo>
                  <a:cubicBezTo>
                    <a:pt x="2893" y="6008"/>
                    <a:pt x="2361" y="6389"/>
                    <a:pt x="1899" y="6724"/>
                  </a:cubicBezTo>
                  <a:cubicBezTo>
                    <a:pt x="2124" y="6876"/>
                    <a:pt x="2334" y="7012"/>
                    <a:pt x="2476" y="7119"/>
                  </a:cubicBezTo>
                  <a:cubicBezTo>
                    <a:pt x="3036" y="7541"/>
                    <a:pt x="2676" y="7878"/>
                    <a:pt x="2836" y="8104"/>
                  </a:cubicBezTo>
                  <a:cubicBezTo>
                    <a:pt x="2995" y="8328"/>
                    <a:pt x="3155" y="8665"/>
                    <a:pt x="2836" y="8806"/>
                  </a:cubicBezTo>
                  <a:cubicBezTo>
                    <a:pt x="2517" y="8946"/>
                    <a:pt x="2796" y="10492"/>
                    <a:pt x="3155" y="10774"/>
                  </a:cubicBezTo>
                  <a:cubicBezTo>
                    <a:pt x="3515" y="11054"/>
                    <a:pt x="3155" y="11307"/>
                    <a:pt x="2756" y="11870"/>
                  </a:cubicBezTo>
                  <a:cubicBezTo>
                    <a:pt x="2356" y="12432"/>
                    <a:pt x="1997" y="12685"/>
                    <a:pt x="1277" y="12712"/>
                  </a:cubicBezTo>
                  <a:cubicBezTo>
                    <a:pt x="558" y="12741"/>
                    <a:pt x="598" y="13528"/>
                    <a:pt x="358" y="13528"/>
                  </a:cubicBezTo>
                  <a:cubicBezTo>
                    <a:pt x="168" y="13528"/>
                    <a:pt x="29" y="13813"/>
                    <a:pt x="0" y="14057"/>
                  </a:cubicBezTo>
                  <a:cubicBezTo>
                    <a:pt x="671" y="14454"/>
                    <a:pt x="1876" y="14934"/>
                    <a:pt x="2224" y="14934"/>
                  </a:cubicBezTo>
                  <a:cubicBezTo>
                    <a:pt x="2600" y="14934"/>
                    <a:pt x="2849" y="15316"/>
                    <a:pt x="3349" y="1551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6" name="Shape 2337">
              <a:extLst>
                <a:ext uri="{FF2B5EF4-FFF2-40B4-BE49-F238E27FC236}">
                  <a16:creationId xmlns:a16="http://schemas.microsoft.com/office/drawing/2014/main" id="{6367EDBD-5D30-DC47-8346-62B5BDFD1147}"/>
                </a:ext>
              </a:extLst>
            </p:cNvPr>
            <p:cNvSpPr/>
            <p:nvPr/>
          </p:nvSpPr>
          <p:spPr>
            <a:xfrm>
              <a:off x="4471985" y="5664515"/>
              <a:ext cx="551219" cy="618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126" extrusionOk="0">
                  <a:moveTo>
                    <a:pt x="21318" y="12704"/>
                  </a:moveTo>
                  <a:cubicBezTo>
                    <a:pt x="21058" y="12016"/>
                    <a:pt x="20277" y="11924"/>
                    <a:pt x="20277" y="11192"/>
                  </a:cubicBezTo>
                  <a:cubicBezTo>
                    <a:pt x="20277" y="10456"/>
                    <a:pt x="19964" y="10367"/>
                    <a:pt x="18818" y="10411"/>
                  </a:cubicBezTo>
                  <a:cubicBezTo>
                    <a:pt x="17672" y="10456"/>
                    <a:pt x="16943" y="10228"/>
                    <a:pt x="16892" y="9632"/>
                  </a:cubicBezTo>
                  <a:cubicBezTo>
                    <a:pt x="16839" y="9036"/>
                    <a:pt x="16162" y="8576"/>
                    <a:pt x="16684" y="8347"/>
                  </a:cubicBezTo>
                  <a:cubicBezTo>
                    <a:pt x="17204" y="8118"/>
                    <a:pt x="16318" y="7706"/>
                    <a:pt x="16423" y="7155"/>
                  </a:cubicBezTo>
                  <a:cubicBezTo>
                    <a:pt x="16527" y="6605"/>
                    <a:pt x="16111" y="6375"/>
                    <a:pt x="15746" y="6101"/>
                  </a:cubicBezTo>
                  <a:cubicBezTo>
                    <a:pt x="15381" y="5826"/>
                    <a:pt x="13818" y="6239"/>
                    <a:pt x="13818" y="5733"/>
                  </a:cubicBezTo>
                  <a:cubicBezTo>
                    <a:pt x="13818" y="5229"/>
                    <a:pt x="12881" y="5137"/>
                    <a:pt x="12361" y="5137"/>
                  </a:cubicBezTo>
                  <a:cubicBezTo>
                    <a:pt x="11840" y="5137"/>
                    <a:pt x="12205" y="4542"/>
                    <a:pt x="11631" y="4587"/>
                  </a:cubicBezTo>
                  <a:cubicBezTo>
                    <a:pt x="11059" y="4633"/>
                    <a:pt x="11162" y="4265"/>
                    <a:pt x="10381" y="4357"/>
                  </a:cubicBezTo>
                  <a:cubicBezTo>
                    <a:pt x="9600" y="4450"/>
                    <a:pt x="9131" y="4127"/>
                    <a:pt x="8298" y="3256"/>
                  </a:cubicBezTo>
                  <a:cubicBezTo>
                    <a:pt x="7465" y="2386"/>
                    <a:pt x="7569" y="689"/>
                    <a:pt x="7725" y="230"/>
                  </a:cubicBezTo>
                  <a:cubicBezTo>
                    <a:pt x="7882" y="-228"/>
                    <a:pt x="6736" y="138"/>
                    <a:pt x="6059" y="138"/>
                  </a:cubicBezTo>
                  <a:cubicBezTo>
                    <a:pt x="5382" y="138"/>
                    <a:pt x="4705" y="598"/>
                    <a:pt x="3975" y="964"/>
                  </a:cubicBezTo>
                  <a:cubicBezTo>
                    <a:pt x="3246" y="1332"/>
                    <a:pt x="2831" y="1330"/>
                    <a:pt x="2466" y="1652"/>
                  </a:cubicBezTo>
                  <a:cubicBezTo>
                    <a:pt x="2100" y="1973"/>
                    <a:pt x="1528" y="2156"/>
                    <a:pt x="956" y="1973"/>
                  </a:cubicBezTo>
                  <a:cubicBezTo>
                    <a:pt x="795" y="1921"/>
                    <a:pt x="589" y="1883"/>
                    <a:pt x="366" y="1856"/>
                  </a:cubicBezTo>
                  <a:cubicBezTo>
                    <a:pt x="674" y="2530"/>
                    <a:pt x="1415" y="3637"/>
                    <a:pt x="1581" y="4038"/>
                  </a:cubicBezTo>
                  <a:cubicBezTo>
                    <a:pt x="1789" y="4542"/>
                    <a:pt x="1320" y="4679"/>
                    <a:pt x="1112" y="4863"/>
                  </a:cubicBezTo>
                  <a:cubicBezTo>
                    <a:pt x="903" y="5046"/>
                    <a:pt x="1215" y="6695"/>
                    <a:pt x="1268" y="7063"/>
                  </a:cubicBezTo>
                  <a:cubicBezTo>
                    <a:pt x="1320" y="7431"/>
                    <a:pt x="538" y="8118"/>
                    <a:pt x="850" y="8347"/>
                  </a:cubicBezTo>
                  <a:cubicBezTo>
                    <a:pt x="1163" y="8576"/>
                    <a:pt x="434" y="9264"/>
                    <a:pt x="434" y="9679"/>
                  </a:cubicBezTo>
                  <a:cubicBezTo>
                    <a:pt x="434" y="10091"/>
                    <a:pt x="1112" y="10091"/>
                    <a:pt x="1112" y="10411"/>
                  </a:cubicBezTo>
                  <a:cubicBezTo>
                    <a:pt x="1112" y="10732"/>
                    <a:pt x="538" y="11467"/>
                    <a:pt x="174" y="11650"/>
                  </a:cubicBezTo>
                  <a:cubicBezTo>
                    <a:pt x="-18" y="11745"/>
                    <a:pt x="-21" y="12006"/>
                    <a:pt x="25" y="12286"/>
                  </a:cubicBezTo>
                  <a:cubicBezTo>
                    <a:pt x="134" y="12254"/>
                    <a:pt x="211" y="12671"/>
                    <a:pt x="746" y="13024"/>
                  </a:cubicBezTo>
                  <a:cubicBezTo>
                    <a:pt x="1372" y="13439"/>
                    <a:pt x="643" y="14125"/>
                    <a:pt x="1163" y="14676"/>
                  </a:cubicBezTo>
                  <a:cubicBezTo>
                    <a:pt x="1684" y="15227"/>
                    <a:pt x="2257" y="15273"/>
                    <a:pt x="1893" y="15548"/>
                  </a:cubicBezTo>
                  <a:cubicBezTo>
                    <a:pt x="1528" y="15824"/>
                    <a:pt x="1944" y="16373"/>
                    <a:pt x="1528" y="16649"/>
                  </a:cubicBezTo>
                  <a:cubicBezTo>
                    <a:pt x="1112" y="16924"/>
                    <a:pt x="1684" y="17749"/>
                    <a:pt x="2153" y="17933"/>
                  </a:cubicBezTo>
                  <a:cubicBezTo>
                    <a:pt x="2622" y="18116"/>
                    <a:pt x="2309" y="18941"/>
                    <a:pt x="2778" y="19354"/>
                  </a:cubicBezTo>
                  <a:cubicBezTo>
                    <a:pt x="3246" y="19766"/>
                    <a:pt x="3038" y="20730"/>
                    <a:pt x="3194" y="21052"/>
                  </a:cubicBezTo>
                  <a:cubicBezTo>
                    <a:pt x="3351" y="21372"/>
                    <a:pt x="4757" y="20593"/>
                    <a:pt x="5590" y="19813"/>
                  </a:cubicBezTo>
                  <a:cubicBezTo>
                    <a:pt x="6424" y="19034"/>
                    <a:pt x="6371" y="19676"/>
                    <a:pt x="7152" y="19766"/>
                  </a:cubicBezTo>
                  <a:cubicBezTo>
                    <a:pt x="7933" y="19860"/>
                    <a:pt x="8819" y="19860"/>
                    <a:pt x="9183" y="20501"/>
                  </a:cubicBezTo>
                  <a:cubicBezTo>
                    <a:pt x="9548" y="21142"/>
                    <a:pt x="9965" y="19860"/>
                    <a:pt x="10225" y="19584"/>
                  </a:cubicBezTo>
                  <a:cubicBezTo>
                    <a:pt x="10485" y="19309"/>
                    <a:pt x="12256" y="19676"/>
                    <a:pt x="12568" y="19584"/>
                  </a:cubicBezTo>
                  <a:cubicBezTo>
                    <a:pt x="12881" y="19492"/>
                    <a:pt x="13142" y="17521"/>
                    <a:pt x="13090" y="17199"/>
                  </a:cubicBezTo>
                  <a:cubicBezTo>
                    <a:pt x="13037" y="16877"/>
                    <a:pt x="13818" y="16099"/>
                    <a:pt x="14443" y="15732"/>
                  </a:cubicBezTo>
                  <a:cubicBezTo>
                    <a:pt x="15068" y="15365"/>
                    <a:pt x="16058" y="15640"/>
                    <a:pt x="16579" y="15411"/>
                  </a:cubicBezTo>
                  <a:cubicBezTo>
                    <a:pt x="17100" y="15181"/>
                    <a:pt x="17881" y="15227"/>
                    <a:pt x="18611" y="15227"/>
                  </a:cubicBezTo>
                  <a:cubicBezTo>
                    <a:pt x="19339" y="15227"/>
                    <a:pt x="19860" y="15869"/>
                    <a:pt x="20277" y="15869"/>
                  </a:cubicBezTo>
                  <a:cubicBezTo>
                    <a:pt x="20693" y="15869"/>
                    <a:pt x="21214" y="15273"/>
                    <a:pt x="21110" y="14721"/>
                  </a:cubicBezTo>
                  <a:cubicBezTo>
                    <a:pt x="21006" y="14172"/>
                    <a:pt x="21579" y="13393"/>
                    <a:pt x="21318" y="1270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7" name="Shape 2338">
              <a:extLst>
                <a:ext uri="{FF2B5EF4-FFF2-40B4-BE49-F238E27FC236}">
                  <a16:creationId xmlns:a16="http://schemas.microsoft.com/office/drawing/2014/main" id="{B1CA1849-A290-6541-AD12-753E32A757F0}"/>
                </a:ext>
              </a:extLst>
            </p:cNvPr>
            <p:cNvSpPr/>
            <p:nvPr/>
          </p:nvSpPr>
          <p:spPr>
            <a:xfrm>
              <a:off x="3950254" y="5242161"/>
              <a:ext cx="577306" cy="848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47" extrusionOk="0">
                  <a:moveTo>
                    <a:pt x="19640" y="20445"/>
                  </a:moveTo>
                  <a:cubicBezTo>
                    <a:pt x="19662" y="20421"/>
                    <a:pt x="19680" y="20410"/>
                    <a:pt x="19697" y="20406"/>
                  </a:cubicBezTo>
                  <a:cubicBezTo>
                    <a:pt x="19653" y="20198"/>
                    <a:pt x="19657" y="20005"/>
                    <a:pt x="19838" y="19933"/>
                  </a:cubicBezTo>
                  <a:cubicBezTo>
                    <a:pt x="20183" y="19797"/>
                    <a:pt x="20727" y="19252"/>
                    <a:pt x="20727" y="19013"/>
                  </a:cubicBezTo>
                  <a:cubicBezTo>
                    <a:pt x="20727" y="18775"/>
                    <a:pt x="20085" y="18775"/>
                    <a:pt x="20085" y="18469"/>
                  </a:cubicBezTo>
                  <a:cubicBezTo>
                    <a:pt x="20085" y="18161"/>
                    <a:pt x="20775" y="17650"/>
                    <a:pt x="20479" y="17479"/>
                  </a:cubicBezTo>
                  <a:cubicBezTo>
                    <a:pt x="20183" y="17309"/>
                    <a:pt x="20924" y="16798"/>
                    <a:pt x="20875" y="16525"/>
                  </a:cubicBezTo>
                  <a:cubicBezTo>
                    <a:pt x="20825" y="16252"/>
                    <a:pt x="20529" y="15025"/>
                    <a:pt x="20727" y="14890"/>
                  </a:cubicBezTo>
                  <a:cubicBezTo>
                    <a:pt x="20924" y="14752"/>
                    <a:pt x="21368" y="14651"/>
                    <a:pt x="21171" y="14276"/>
                  </a:cubicBezTo>
                  <a:cubicBezTo>
                    <a:pt x="21014" y="13979"/>
                    <a:pt x="20312" y="13156"/>
                    <a:pt x="20020" y="12654"/>
                  </a:cubicBezTo>
                  <a:cubicBezTo>
                    <a:pt x="19471" y="12600"/>
                    <a:pt x="18799" y="12609"/>
                    <a:pt x="18407" y="12707"/>
                  </a:cubicBezTo>
                  <a:cubicBezTo>
                    <a:pt x="17865" y="12844"/>
                    <a:pt x="18012" y="11650"/>
                    <a:pt x="18012" y="11208"/>
                  </a:cubicBezTo>
                  <a:cubicBezTo>
                    <a:pt x="18012" y="10765"/>
                    <a:pt x="17470" y="11003"/>
                    <a:pt x="17272" y="11310"/>
                  </a:cubicBezTo>
                  <a:cubicBezTo>
                    <a:pt x="17074" y="11617"/>
                    <a:pt x="16286" y="11480"/>
                    <a:pt x="15496" y="11480"/>
                  </a:cubicBezTo>
                  <a:cubicBezTo>
                    <a:pt x="14706" y="11480"/>
                    <a:pt x="15101" y="10799"/>
                    <a:pt x="14608" y="10833"/>
                  </a:cubicBezTo>
                  <a:cubicBezTo>
                    <a:pt x="14114" y="10867"/>
                    <a:pt x="13719" y="10730"/>
                    <a:pt x="13770" y="10389"/>
                  </a:cubicBezTo>
                  <a:cubicBezTo>
                    <a:pt x="13818" y="10049"/>
                    <a:pt x="13423" y="9776"/>
                    <a:pt x="13078" y="9401"/>
                  </a:cubicBezTo>
                  <a:cubicBezTo>
                    <a:pt x="12733" y="9026"/>
                    <a:pt x="12338" y="8651"/>
                    <a:pt x="12634" y="8413"/>
                  </a:cubicBezTo>
                  <a:cubicBezTo>
                    <a:pt x="12930" y="8174"/>
                    <a:pt x="12437" y="7969"/>
                    <a:pt x="12881" y="7663"/>
                  </a:cubicBezTo>
                  <a:cubicBezTo>
                    <a:pt x="13325" y="7356"/>
                    <a:pt x="13770" y="7458"/>
                    <a:pt x="13621" y="7049"/>
                  </a:cubicBezTo>
                  <a:cubicBezTo>
                    <a:pt x="13473" y="6640"/>
                    <a:pt x="14114" y="6402"/>
                    <a:pt x="14164" y="5958"/>
                  </a:cubicBezTo>
                  <a:cubicBezTo>
                    <a:pt x="14213" y="5515"/>
                    <a:pt x="14953" y="5652"/>
                    <a:pt x="15644" y="5277"/>
                  </a:cubicBezTo>
                  <a:cubicBezTo>
                    <a:pt x="16335" y="4902"/>
                    <a:pt x="17074" y="5106"/>
                    <a:pt x="17666" y="4766"/>
                  </a:cubicBezTo>
                  <a:cubicBezTo>
                    <a:pt x="18223" y="4446"/>
                    <a:pt x="18604" y="4722"/>
                    <a:pt x="19017" y="4701"/>
                  </a:cubicBezTo>
                  <a:cubicBezTo>
                    <a:pt x="18769" y="4462"/>
                    <a:pt x="18162" y="4344"/>
                    <a:pt x="18024" y="4154"/>
                  </a:cubicBezTo>
                  <a:cubicBezTo>
                    <a:pt x="17850" y="3913"/>
                    <a:pt x="18663" y="3472"/>
                    <a:pt x="18895" y="3191"/>
                  </a:cubicBezTo>
                  <a:cubicBezTo>
                    <a:pt x="19127" y="2910"/>
                    <a:pt x="17966" y="2589"/>
                    <a:pt x="17675" y="2508"/>
                  </a:cubicBezTo>
                  <a:cubicBezTo>
                    <a:pt x="17384" y="2429"/>
                    <a:pt x="16862" y="2669"/>
                    <a:pt x="16571" y="2549"/>
                  </a:cubicBezTo>
                  <a:cubicBezTo>
                    <a:pt x="16281" y="2429"/>
                    <a:pt x="15816" y="2508"/>
                    <a:pt x="15585" y="2629"/>
                  </a:cubicBezTo>
                  <a:cubicBezTo>
                    <a:pt x="15353" y="2749"/>
                    <a:pt x="13609" y="2829"/>
                    <a:pt x="13668" y="2467"/>
                  </a:cubicBezTo>
                  <a:cubicBezTo>
                    <a:pt x="13725" y="2107"/>
                    <a:pt x="12970" y="1987"/>
                    <a:pt x="13029" y="1746"/>
                  </a:cubicBezTo>
                  <a:cubicBezTo>
                    <a:pt x="13087" y="1506"/>
                    <a:pt x="12622" y="1064"/>
                    <a:pt x="11983" y="1024"/>
                  </a:cubicBezTo>
                  <a:cubicBezTo>
                    <a:pt x="11345" y="984"/>
                    <a:pt x="11460" y="262"/>
                    <a:pt x="10996" y="61"/>
                  </a:cubicBezTo>
                  <a:cubicBezTo>
                    <a:pt x="10733" y="-53"/>
                    <a:pt x="10078" y="14"/>
                    <a:pt x="9560" y="93"/>
                  </a:cubicBezTo>
                  <a:cubicBezTo>
                    <a:pt x="10117" y="527"/>
                    <a:pt x="10316" y="709"/>
                    <a:pt x="9948" y="913"/>
                  </a:cubicBezTo>
                  <a:cubicBezTo>
                    <a:pt x="9458" y="1184"/>
                    <a:pt x="9948" y="1233"/>
                    <a:pt x="9022" y="2085"/>
                  </a:cubicBezTo>
                  <a:cubicBezTo>
                    <a:pt x="8095" y="2939"/>
                    <a:pt x="6515" y="3151"/>
                    <a:pt x="5743" y="3312"/>
                  </a:cubicBezTo>
                  <a:cubicBezTo>
                    <a:pt x="4971" y="3472"/>
                    <a:pt x="4662" y="4457"/>
                    <a:pt x="4238" y="5151"/>
                  </a:cubicBezTo>
                  <a:cubicBezTo>
                    <a:pt x="3813" y="5844"/>
                    <a:pt x="3467" y="5604"/>
                    <a:pt x="3042" y="5204"/>
                  </a:cubicBezTo>
                  <a:cubicBezTo>
                    <a:pt x="2618" y="4804"/>
                    <a:pt x="2271" y="5283"/>
                    <a:pt x="1769" y="4964"/>
                  </a:cubicBezTo>
                  <a:cubicBezTo>
                    <a:pt x="1268" y="4645"/>
                    <a:pt x="1499" y="4645"/>
                    <a:pt x="1769" y="4378"/>
                  </a:cubicBezTo>
                  <a:cubicBezTo>
                    <a:pt x="1915" y="4234"/>
                    <a:pt x="1753" y="4006"/>
                    <a:pt x="1445" y="3785"/>
                  </a:cubicBezTo>
                  <a:cubicBezTo>
                    <a:pt x="895" y="3863"/>
                    <a:pt x="338" y="4388"/>
                    <a:pt x="64" y="4791"/>
                  </a:cubicBezTo>
                  <a:cubicBezTo>
                    <a:pt x="-232" y="5226"/>
                    <a:pt x="582" y="6070"/>
                    <a:pt x="693" y="6376"/>
                  </a:cubicBezTo>
                  <a:cubicBezTo>
                    <a:pt x="804" y="6683"/>
                    <a:pt x="249" y="6402"/>
                    <a:pt x="175" y="6683"/>
                  </a:cubicBezTo>
                  <a:cubicBezTo>
                    <a:pt x="101" y="6964"/>
                    <a:pt x="1397" y="7373"/>
                    <a:pt x="1989" y="7680"/>
                  </a:cubicBezTo>
                  <a:cubicBezTo>
                    <a:pt x="2581" y="7987"/>
                    <a:pt x="3099" y="8856"/>
                    <a:pt x="3654" y="9265"/>
                  </a:cubicBezTo>
                  <a:cubicBezTo>
                    <a:pt x="4209" y="9674"/>
                    <a:pt x="4246" y="10032"/>
                    <a:pt x="4838" y="11029"/>
                  </a:cubicBezTo>
                  <a:cubicBezTo>
                    <a:pt x="5430" y="12026"/>
                    <a:pt x="6615" y="13713"/>
                    <a:pt x="7428" y="14429"/>
                  </a:cubicBezTo>
                  <a:cubicBezTo>
                    <a:pt x="8243" y="15145"/>
                    <a:pt x="8613" y="15707"/>
                    <a:pt x="8428" y="15912"/>
                  </a:cubicBezTo>
                  <a:cubicBezTo>
                    <a:pt x="8243" y="16116"/>
                    <a:pt x="8465" y="16679"/>
                    <a:pt x="9057" y="16960"/>
                  </a:cubicBezTo>
                  <a:cubicBezTo>
                    <a:pt x="9649" y="17241"/>
                    <a:pt x="10130" y="17702"/>
                    <a:pt x="11684" y="18239"/>
                  </a:cubicBezTo>
                  <a:cubicBezTo>
                    <a:pt x="13238" y="18775"/>
                    <a:pt x="16088" y="19797"/>
                    <a:pt x="16495" y="20283"/>
                  </a:cubicBezTo>
                  <a:cubicBezTo>
                    <a:pt x="16902" y="20769"/>
                    <a:pt x="18235" y="21229"/>
                    <a:pt x="18494" y="21331"/>
                  </a:cubicBezTo>
                  <a:cubicBezTo>
                    <a:pt x="18565" y="21359"/>
                    <a:pt x="18586" y="21440"/>
                    <a:pt x="18587" y="21547"/>
                  </a:cubicBezTo>
                  <a:cubicBezTo>
                    <a:pt x="18741" y="21460"/>
                    <a:pt x="18869" y="21393"/>
                    <a:pt x="18950" y="21365"/>
                  </a:cubicBezTo>
                  <a:cubicBezTo>
                    <a:pt x="19444" y="21195"/>
                    <a:pt x="19493" y="20616"/>
                    <a:pt x="19640" y="204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8" name="Shape 2339">
              <a:extLst>
                <a:ext uri="{FF2B5EF4-FFF2-40B4-BE49-F238E27FC236}">
                  <a16:creationId xmlns:a16="http://schemas.microsoft.com/office/drawing/2014/main" id="{3F1F5587-4A0C-7D4D-B61B-617446EC4C9D}"/>
                </a:ext>
              </a:extLst>
            </p:cNvPr>
            <p:cNvSpPr/>
            <p:nvPr/>
          </p:nvSpPr>
          <p:spPr>
            <a:xfrm>
              <a:off x="4322919" y="4670741"/>
              <a:ext cx="624651" cy="524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65" extrusionOk="0">
                  <a:moveTo>
                    <a:pt x="1979" y="1339"/>
                  </a:moveTo>
                  <a:cubicBezTo>
                    <a:pt x="1528" y="2064"/>
                    <a:pt x="627" y="2695"/>
                    <a:pt x="611" y="3438"/>
                  </a:cubicBezTo>
                  <a:cubicBezTo>
                    <a:pt x="595" y="4180"/>
                    <a:pt x="611" y="4459"/>
                    <a:pt x="378" y="4813"/>
                  </a:cubicBezTo>
                  <a:cubicBezTo>
                    <a:pt x="144" y="5165"/>
                    <a:pt x="-198" y="5703"/>
                    <a:pt x="144" y="5665"/>
                  </a:cubicBezTo>
                  <a:cubicBezTo>
                    <a:pt x="487" y="5629"/>
                    <a:pt x="876" y="5629"/>
                    <a:pt x="876" y="6075"/>
                  </a:cubicBezTo>
                  <a:cubicBezTo>
                    <a:pt x="876" y="6521"/>
                    <a:pt x="1622" y="6613"/>
                    <a:pt x="1560" y="7300"/>
                  </a:cubicBezTo>
                  <a:cubicBezTo>
                    <a:pt x="1498" y="7986"/>
                    <a:pt x="1233" y="9788"/>
                    <a:pt x="2571" y="9750"/>
                  </a:cubicBezTo>
                  <a:cubicBezTo>
                    <a:pt x="3908" y="9714"/>
                    <a:pt x="4671" y="9176"/>
                    <a:pt x="5230" y="10029"/>
                  </a:cubicBezTo>
                  <a:cubicBezTo>
                    <a:pt x="5791" y="10883"/>
                    <a:pt x="6537" y="11292"/>
                    <a:pt x="7408" y="11162"/>
                  </a:cubicBezTo>
                  <a:cubicBezTo>
                    <a:pt x="8279" y="11032"/>
                    <a:pt x="9694" y="10828"/>
                    <a:pt x="9228" y="11737"/>
                  </a:cubicBezTo>
                  <a:cubicBezTo>
                    <a:pt x="8762" y="12648"/>
                    <a:pt x="8451" y="14596"/>
                    <a:pt x="8855" y="15135"/>
                  </a:cubicBezTo>
                  <a:cubicBezTo>
                    <a:pt x="9259" y="15672"/>
                    <a:pt x="9788" y="16119"/>
                    <a:pt x="9461" y="16564"/>
                  </a:cubicBezTo>
                  <a:cubicBezTo>
                    <a:pt x="9135" y="17011"/>
                    <a:pt x="8979" y="17567"/>
                    <a:pt x="9399" y="17957"/>
                  </a:cubicBezTo>
                  <a:cubicBezTo>
                    <a:pt x="9820" y="18346"/>
                    <a:pt x="9695" y="18813"/>
                    <a:pt x="9679" y="18904"/>
                  </a:cubicBezTo>
                  <a:cubicBezTo>
                    <a:pt x="9676" y="18929"/>
                    <a:pt x="9591" y="18986"/>
                    <a:pt x="9460" y="19060"/>
                  </a:cubicBezTo>
                  <a:cubicBezTo>
                    <a:pt x="10080" y="19793"/>
                    <a:pt x="10299" y="20599"/>
                    <a:pt x="10649" y="20932"/>
                  </a:cubicBezTo>
                  <a:cubicBezTo>
                    <a:pt x="11116" y="21379"/>
                    <a:pt x="11256" y="21600"/>
                    <a:pt x="11583" y="21379"/>
                  </a:cubicBezTo>
                  <a:cubicBezTo>
                    <a:pt x="11910" y="21156"/>
                    <a:pt x="12143" y="20990"/>
                    <a:pt x="12423" y="21211"/>
                  </a:cubicBezTo>
                  <a:cubicBezTo>
                    <a:pt x="12703" y="21433"/>
                    <a:pt x="13077" y="20990"/>
                    <a:pt x="13497" y="20541"/>
                  </a:cubicBezTo>
                  <a:cubicBezTo>
                    <a:pt x="13918" y="20097"/>
                    <a:pt x="14384" y="20487"/>
                    <a:pt x="14525" y="19929"/>
                  </a:cubicBezTo>
                  <a:cubicBezTo>
                    <a:pt x="14665" y="19370"/>
                    <a:pt x="14898" y="19037"/>
                    <a:pt x="15412" y="18925"/>
                  </a:cubicBezTo>
                  <a:cubicBezTo>
                    <a:pt x="15925" y="18816"/>
                    <a:pt x="15925" y="18144"/>
                    <a:pt x="15598" y="18144"/>
                  </a:cubicBezTo>
                  <a:cubicBezTo>
                    <a:pt x="15272" y="18144"/>
                    <a:pt x="14805" y="18646"/>
                    <a:pt x="14805" y="17923"/>
                  </a:cubicBezTo>
                  <a:cubicBezTo>
                    <a:pt x="14805" y="17197"/>
                    <a:pt x="14384" y="17365"/>
                    <a:pt x="14384" y="16752"/>
                  </a:cubicBezTo>
                  <a:cubicBezTo>
                    <a:pt x="14384" y="16139"/>
                    <a:pt x="14338" y="15748"/>
                    <a:pt x="13777" y="15359"/>
                  </a:cubicBezTo>
                  <a:cubicBezTo>
                    <a:pt x="13217" y="14969"/>
                    <a:pt x="14525" y="14800"/>
                    <a:pt x="14805" y="15135"/>
                  </a:cubicBezTo>
                  <a:cubicBezTo>
                    <a:pt x="15085" y="15471"/>
                    <a:pt x="16066" y="15192"/>
                    <a:pt x="16159" y="15692"/>
                  </a:cubicBezTo>
                  <a:cubicBezTo>
                    <a:pt x="16252" y="16194"/>
                    <a:pt x="16765" y="16363"/>
                    <a:pt x="16765" y="15748"/>
                  </a:cubicBezTo>
                  <a:cubicBezTo>
                    <a:pt x="16765" y="15135"/>
                    <a:pt x="17373" y="14913"/>
                    <a:pt x="17840" y="15024"/>
                  </a:cubicBezTo>
                  <a:cubicBezTo>
                    <a:pt x="18307" y="15135"/>
                    <a:pt x="19334" y="14299"/>
                    <a:pt x="19755" y="14132"/>
                  </a:cubicBezTo>
                  <a:cubicBezTo>
                    <a:pt x="19974" y="14044"/>
                    <a:pt x="20054" y="13730"/>
                    <a:pt x="20174" y="13465"/>
                  </a:cubicBezTo>
                  <a:cubicBezTo>
                    <a:pt x="19867" y="12966"/>
                    <a:pt x="19376" y="12190"/>
                    <a:pt x="19154" y="11968"/>
                  </a:cubicBezTo>
                  <a:cubicBezTo>
                    <a:pt x="18819" y="11636"/>
                    <a:pt x="19378" y="11436"/>
                    <a:pt x="19322" y="10970"/>
                  </a:cubicBezTo>
                  <a:cubicBezTo>
                    <a:pt x="19266" y="10502"/>
                    <a:pt x="19322" y="10169"/>
                    <a:pt x="20049" y="10102"/>
                  </a:cubicBezTo>
                  <a:cubicBezTo>
                    <a:pt x="20775" y="10035"/>
                    <a:pt x="20663" y="9367"/>
                    <a:pt x="20272" y="9100"/>
                  </a:cubicBezTo>
                  <a:cubicBezTo>
                    <a:pt x="19881" y="8834"/>
                    <a:pt x="20440" y="8099"/>
                    <a:pt x="20830" y="7833"/>
                  </a:cubicBezTo>
                  <a:cubicBezTo>
                    <a:pt x="20991" y="7724"/>
                    <a:pt x="21206" y="7396"/>
                    <a:pt x="21402" y="6944"/>
                  </a:cubicBezTo>
                  <a:cubicBezTo>
                    <a:pt x="20659" y="6610"/>
                    <a:pt x="19593" y="6638"/>
                    <a:pt x="19146" y="6670"/>
                  </a:cubicBezTo>
                  <a:cubicBezTo>
                    <a:pt x="18559" y="6711"/>
                    <a:pt x="19525" y="5888"/>
                    <a:pt x="19560" y="5147"/>
                  </a:cubicBezTo>
                  <a:cubicBezTo>
                    <a:pt x="19594" y="4405"/>
                    <a:pt x="17904" y="4282"/>
                    <a:pt x="17248" y="4118"/>
                  </a:cubicBezTo>
                  <a:cubicBezTo>
                    <a:pt x="16593" y="3953"/>
                    <a:pt x="16765" y="3130"/>
                    <a:pt x="17455" y="3089"/>
                  </a:cubicBezTo>
                  <a:cubicBezTo>
                    <a:pt x="18145" y="3046"/>
                    <a:pt x="17076" y="2471"/>
                    <a:pt x="16145" y="2636"/>
                  </a:cubicBezTo>
                  <a:cubicBezTo>
                    <a:pt x="15214" y="2799"/>
                    <a:pt x="13903" y="3418"/>
                    <a:pt x="13144" y="3913"/>
                  </a:cubicBezTo>
                  <a:cubicBezTo>
                    <a:pt x="12385" y="4405"/>
                    <a:pt x="11074" y="2471"/>
                    <a:pt x="10212" y="2884"/>
                  </a:cubicBezTo>
                  <a:cubicBezTo>
                    <a:pt x="9349" y="3294"/>
                    <a:pt x="8142" y="3294"/>
                    <a:pt x="8177" y="2471"/>
                  </a:cubicBezTo>
                  <a:cubicBezTo>
                    <a:pt x="8211" y="1647"/>
                    <a:pt x="7832" y="947"/>
                    <a:pt x="6969" y="1030"/>
                  </a:cubicBezTo>
                  <a:cubicBezTo>
                    <a:pt x="6107" y="1111"/>
                    <a:pt x="6314" y="0"/>
                    <a:pt x="5659" y="0"/>
                  </a:cubicBezTo>
                  <a:cubicBezTo>
                    <a:pt x="5003" y="0"/>
                    <a:pt x="5659" y="947"/>
                    <a:pt x="5210" y="1194"/>
                  </a:cubicBezTo>
                  <a:cubicBezTo>
                    <a:pt x="4762" y="1442"/>
                    <a:pt x="3209" y="1894"/>
                    <a:pt x="3106" y="2636"/>
                  </a:cubicBezTo>
                  <a:cubicBezTo>
                    <a:pt x="3003" y="3376"/>
                    <a:pt x="3934" y="4612"/>
                    <a:pt x="3623" y="5352"/>
                  </a:cubicBezTo>
                  <a:cubicBezTo>
                    <a:pt x="3313" y="6095"/>
                    <a:pt x="2278" y="5476"/>
                    <a:pt x="1968" y="4694"/>
                  </a:cubicBezTo>
                  <a:cubicBezTo>
                    <a:pt x="1657" y="3913"/>
                    <a:pt x="2864" y="2717"/>
                    <a:pt x="2658" y="2265"/>
                  </a:cubicBezTo>
                  <a:cubicBezTo>
                    <a:pt x="2514" y="1951"/>
                    <a:pt x="2330" y="1367"/>
                    <a:pt x="2452" y="979"/>
                  </a:cubicBezTo>
                  <a:cubicBezTo>
                    <a:pt x="2259" y="1050"/>
                    <a:pt x="2090" y="1163"/>
                    <a:pt x="1979" y="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9" name="Shape 2340">
              <a:extLst>
                <a:ext uri="{FF2B5EF4-FFF2-40B4-BE49-F238E27FC236}">
                  <a16:creationId xmlns:a16="http://schemas.microsoft.com/office/drawing/2014/main" id="{FDE059DD-8FFF-2C44-9D4A-9435961AE61A}"/>
                </a:ext>
              </a:extLst>
            </p:cNvPr>
            <p:cNvSpPr/>
            <p:nvPr/>
          </p:nvSpPr>
          <p:spPr>
            <a:xfrm>
              <a:off x="5018562" y="4944029"/>
              <a:ext cx="187776" cy="20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1035" extrusionOk="0">
                  <a:moveTo>
                    <a:pt x="4462" y="4052"/>
                  </a:moveTo>
                  <a:cubicBezTo>
                    <a:pt x="5186" y="5422"/>
                    <a:pt x="3560" y="6111"/>
                    <a:pt x="2111" y="6280"/>
                  </a:cubicBezTo>
                  <a:cubicBezTo>
                    <a:pt x="664" y="6450"/>
                    <a:pt x="1027" y="9543"/>
                    <a:pt x="123" y="10398"/>
                  </a:cubicBezTo>
                  <a:cubicBezTo>
                    <a:pt x="-782" y="11258"/>
                    <a:pt x="3560" y="13485"/>
                    <a:pt x="4280" y="15369"/>
                  </a:cubicBezTo>
                  <a:cubicBezTo>
                    <a:pt x="4709" y="16489"/>
                    <a:pt x="6151" y="18928"/>
                    <a:pt x="7258" y="20732"/>
                  </a:cubicBezTo>
                  <a:cubicBezTo>
                    <a:pt x="8257" y="20975"/>
                    <a:pt x="9210" y="21189"/>
                    <a:pt x="9785" y="20885"/>
                  </a:cubicBezTo>
                  <a:cubicBezTo>
                    <a:pt x="11145" y="20166"/>
                    <a:pt x="9936" y="17729"/>
                    <a:pt x="11900" y="17872"/>
                  </a:cubicBezTo>
                  <a:cubicBezTo>
                    <a:pt x="13863" y="18020"/>
                    <a:pt x="16735" y="16866"/>
                    <a:pt x="17492" y="18020"/>
                  </a:cubicBezTo>
                  <a:cubicBezTo>
                    <a:pt x="17630" y="18226"/>
                    <a:pt x="17797" y="18433"/>
                    <a:pt x="17981" y="18630"/>
                  </a:cubicBezTo>
                  <a:cubicBezTo>
                    <a:pt x="18615" y="17729"/>
                    <a:pt x="19291" y="16744"/>
                    <a:pt x="19473" y="16399"/>
                  </a:cubicBezTo>
                  <a:cubicBezTo>
                    <a:pt x="19835" y="15716"/>
                    <a:pt x="19835" y="12113"/>
                    <a:pt x="18927" y="10056"/>
                  </a:cubicBezTo>
                  <a:cubicBezTo>
                    <a:pt x="18023" y="7997"/>
                    <a:pt x="18749" y="5251"/>
                    <a:pt x="19835" y="4396"/>
                  </a:cubicBezTo>
                  <a:cubicBezTo>
                    <a:pt x="20066" y="4210"/>
                    <a:pt x="20416" y="3279"/>
                    <a:pt x="20818" y="1944"/>
                  </a:cubicBezTo>
                  <a:cubicBezTo>
                    <a:pt x="19022" y="1278"/>
                    <a:pt x="17294" y="679"/>
                    <a:pt x="15784" y="860"/>
                  </a:cubicBezTo>
                  <a:cubicBezTo>
                    <a:pt x="13106" y="1179"/>
                    <a:pt x="10315" y="2342"/>
                    <a:pt x="9312" y="964"/>
                  </a:cubicBezTo>
                  <a:cubicBezTo>
                    <a:pt x="8307" y="-411"/>
                    <a:pt x="6855" y="-197"/>
                    <a:pt x="5515" y="860"/>
                  </a:cubicBezTo>
                  <a:cubicBezTo>
                    <a:pt x="5363" y="980"/>
                    <a:pt x="5195" y="1015"/>
                    <a:pt x="5019" y="995"/>
                  </a:cubicBezTo>
                  <a:cubicBezTo>
                    <a:pt x="4560" y="2230"/>
                    <a:pt x="4099" y="3358"/>
                    <a:pt x="4462" y="40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0" name="Shape 2341">
              <a:extLst>
                <a:ext uri="{FF2B5EF4-FFF2-40B4-BE49-F238E27FC236}">
                  <a16:creationId xmlns:a16="http://schemas.microsoft.com/office/drawing/2014/main" id="{235B59EF-97BB-D541-839F-1423988FCB95}"/>
                </a:ext>
              </a:extLst>
            </p:cNvPr>
            <p:cNvSpPr/>
            <p:nvPr/>
          </p:nvSpPr>
          <p:spPr>
            <a:xfrm>
              <a:off x="4869496" y="4844651"/>
              <a:ext cx="215932" cy="327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220" extrusionOk="0">
                  <a:moveTo>
                    <a:pt x="5053" y="1408"/>
                  </a:moveTo>
                  <a:cubicBezTo>
                    <a:pt x="3946" y="1829"/>
                    <a:pt x="2363" y="2992"/>
                    <a:pt x="3471" y="3413"/>
                  </a:cubicBezTo>
                  <a:cubicBezTo>
                    <a:pt x="4580" y="3833"/>
                    <a:pt x="4896" y="4890"/>
                    <a:pt x="2838" y="4997"/>
                  </a:cubicBezTo>
                  <a:cubicBezTo>
                    <a:pt x="779" y="5103"/>
                    <a:pt x="622" y="5629"/>
                    <a:pt x="779" y="6369"/>
                  </a:cubicBezTo>
                  <a:cubicBezTo>
                    <a:pt x="939" y="7106"/>
                    <a:pt x="-644" y="7423"/>
                    <a:pt x="305" y="7949"/>
                  </a:cubicBezTo>
                  <a:cubicBezTo>
                    <a:pt x="934" y="8299"/>
                    <a:pt x="2323" y="9527"/>
                    <a:pt x="3194" y="10317"/>
                  </a:cubicBezTo>
                  <a:cubicBezTo>
                    <a:pt x="3501" y="9933"/>
                    <a:pt x="3898" y="9613"/>
                    <a:pt x="4783" y="9696"/>
                  </a:cubicBezTo>
                  <a:cubicBezTo>
                    <a:pt x="6634" y="9872"/>
                    <a:pt x="5178" y="11728"/>
                    <a:pt x="6634" y="12166"/>
                  </a:cubicBezTo>
                  <a:cubicBezTo>
                    <a:pt x="8088" y="12607"/>
                    <a:pt x="8088" y="14107"/>
                    <a:pt x="7031" y="14633"/>
                  </a:cubicBezTo>
                  <a:cubicBezTo>
                    <a:pt x="5971" y="15162"/>
                    <a:pt x="5575" y="18074"/>
                    <a:pt x="7956" y="19837"/>
                  </a:cubicBezTo>
                  <a:cubicBezTo>
                    <a:pt x="10339" y="21600"/>
                    <a:pt x="12187" y="21335"/>
                    <a:pt x="12718" y="20895"/>
                  </a:cubicBezTo>
                  <a:cubicBezTo>
                    <a:pt x="13247" y="20456"/>
                    <a:pt x="15097" y="20895"/>
                    <a:pt x="15629" y="20190"/>
                  </a:cubicBezTo>
                  <a:cubicBezTo>
                    <a:pt x="16157" y="19486"/>
                    <a:pt x="16818" y="20278"/>
                    <a:pt x="17876" y="19486"/>
                  </a:cubicBezTo>
                  <a:cubicBezTo>
                    <a:pt x="18487" y="19027"/>
                    <a:pt x="19760" y="19274"/>
                    <a:pt x="20956" y="19479"/>
                  </a:cubicBezTo>
                  <a:cubicBezTo>
                    <a:pt x="19986" y="18369"/>
                    <a:pt x="18725" y="16869"/>
                    <a:pt x="18348" y="16180"/>
                  </a:cubicBezTo>
                  <a:cubicBezTo>
                    <a:pt x="17717" y="15023"/>
                    <a:pt x="13917" y="13651"/>
                    <a:pt x="14710" y="13122"/>
                  </a:cubicBezTo>
                  <a:cubicBezTo>
                    <a:pt x="15502" y="12594"/>
                    <a:pt x="15182" y="10695"/>
                    <a:pt x="16449" y="10588"/>
                  </a:cubicBezTo>
                  <a:cubicBezTo>
                    <a:pt x="17717" y="10484"/>
                    <a:pt x="19141" y="10061"/>
                    <a:pt x="18508" y="9218"/>
                  </a:cubicBezTo>
                  <a:cubicBezTo>
                    <a:pt x="18189" y="8791"/>
                    <a:pt x="18593" y="8097"/>
                    <a:pt x="18995" y="7337"/>
                  </a:cubicBezTo>
                  <a:cubicBezTo>
                    <a:pt x="17778" y="7257"/>
                    <a:pt x="15975" y="4909"/>
                    <a:pt x="14935" y="4909"/>
                  </a:cubicBezTo>
                  <a:cubicBezTo>
                    <a:pt x="13764" y="4909"/>
                    <a:pt x="12396" y="4259"/>
                    <a:pt x="12689" y="3151"/>
                  </a:cubicBezTo>
                  <a:cubicBezTo>
                    <a:pt x="12982" y="2042"/>
                    <a:pt x="9954" y="1912"/>
                    <a:pt x="8292" y="677"/>
                  </a:cubicBezTo>
                  <a:cubicBezTo>
                    <a:pt x="7897" y="380"/>
                    <a:pt x="7326" y="163"/>
                    <a:pt x="6672" y="0"/>
                  </a:cubicBezTo>
                  <a:cubicBezTo>
                    <a:pt x="6115" y="716"/>
                    <a:pt x="5507" y="1235"/>
                    <a:pt x="5053" y="140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1" name="Shape 2342">
              <a:extLst>
                <a:ext uri="{FF2B5EF4-FFF2-40B4-BE49-F238E27FC236}">
                  <a16:creationId xmlns:a16="http://schemas.microsoft.com/office/drawing/2014/main" id="{D660A376-4619-B645-815F-B5D5E1CF9CAC}"/>
                </a:ext>
              </a:extLst>
            </p:cNvPr>
            <p:cNvSpPr/>
            <p:nvPr/>
          </p:nvSpPr>
          <p:spPr>
            <a:xfrm>
              <a:off x="5167628" y="4968873"/>
              <a:ext cx="141909" cy="16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9" extrusionOk="0">
                  <a:moveTo>
                    <a:pt x="1300" y="9537"/>
                  </a:moveTo>
                  <a:cubicBezTo>
                    <a:pt x="2544" y="11955"/>
                    <a:pt x="2544" y="16195"/>
                    <a:pt x="2046" y="17000"/>
                  </a:cubicBezTo>
                  <a:cubicBezTo>
                    <a:pt x="1797" y="17402"/>
                    <a:pt x="870" y="18560"/>
                    <a:pt x="0" y="19622"/>
                  </a:cubicBezTo>
                  <a:cubicBezTo>
                    <a:pt x="1128" y="20661"/>
                    <a:pt x="2953" y="21411"/>
                    <a:pt x="6171" y="20589"/>
                  </a:cubicBezTo>
                  <a:cubicBezTo>
                    <a:pt x="10113" y="19574"/>
                    <a:pt x="11980" y="21600"/>
                    <a:pt x="13435" y="18056"/>
                  </a:cubicBezTo>
                  <a:cubicBezTo>
                    <a:pt x="14569" y="15292"/>
                    <a:pt x="18599" y="11517"/>
                    <a:pt x="21600" y="9108"/>
                  </a:cubicBezTo>
                  <a:cubicBezTo>
                    <a:pt x="21565" y="9093"/>
                    <a:pt x="21537" y="9066"/>
                    <a:pt x="21504" y="9057"/>
                  </a:cubicBezTo>
                  <a:cubicBezTo>
                    <a:pt x="18588" y="8060"/>
                    <a:pt x="14146" y="2335"/>
                    <a:pt x="9703" y="1584"/>
                  </a:cubicBezTo>
                  <a:cubicBezTo>
                    <a:pt x="7764" y="1260"/>
                    <a:pt x="5802" y="606"/>
                    <a:pt x="3894" y="0"/>
                  </a:cubicBezTo>
                  <a:cubicBezTo>
                    <a:pt x="3342" y="1566"/>
                    <a:pt x="2860" y="2665"/>
                    <a:pt x="2544" y="2881"/>
                  </a:cubicBezTo>
                  <a:cubicBezTo>
                    <a:pt x="1054" y="3886"/>
                    <a:pt x="57" y="7115"/>
                    <a:pt x="1300" y="95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2" name="Shape 2343">
              <a:extLst>
                <a:ext uri="{FF2B5EF4-FFF2-40B4-BE49-F238E27FC236}">
                  <a16:creationId xmlns:a16="http://schemas.microsoft.com/office/drawing/2014/main" id="{68D90B76-B731-BD40-87BC-A74F601AECAD}"/>
                </a:ext>
              </a:extLst>
            </p:cNvPr>
            <p:cNvSpPr/>
            <p:nvPr/>
          </p:nvSpPr>
          <p:spPr>
            <a:xfrm>
              <a:off x="3801188" y="4149009"/>
              <a:ext cx="466462" cy="151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6" h="19155" extrusionOk="0">
                  <a:moveTo>
                    <a:pt x="17092" y="11668"/>
                  </a:moveTo>
                  <a:cubicBezTo>
                    <a:pt x="15737" y="11668"/>
                    <a:pt x="11314" y="3026"/>
                    <a:pt x="7250" y="484"/>
                  </a:cubicBezTo>
                  <a:cubicBezTo>
                    <a:pt x="3188" y="-2055"/>
                    <a:pt x="-355" y="6165"/>
                    <a:pt x="28" y="7598"/>
                  </a:cubicBezTo>
                  <a:cubicBezTo>
                    <a:pt x="569" y="9635"/>
                    <a:pt x="2556" y="5056"/>
                    <a:pt x="3549" y="3026"/>
                  </a:cubicBezTo>
                  <a:cubicBezTo>
                    <a:pt x="4542" y="992"/>
                    <a:pt x="5445" y="4042"/>
                    <a:pt x="5535" y="5313"/>
                  </a:cubicBezTo>
                  <a:cubicBezTo>
                    <a:pt x="5626" y="6584"/>
                    <a:pt x="6889" y="7347"/>
                    <a:pt x="8966" y="7598"/>
                  </a:cubicBezTo>
                  <a:cubicBezTo>
                    <a:pt x="11043" y="7855"/>
                    <a:pt x="11314" y="12685"/>
                    <a:pt x="13299" y="13953"/>
                  </a:cubicBezTo>
                  <a:cubicBezTo>
                    <a:pt x="15286" y="15224"/>
                    <a:pt x="13299" y="17511"/>
                    <a:pt x="14292" y="18528"/>
                  </a:cubicBezTo>
                  <a:cubicBezTo>
                    <a:pt x="15286" y="19545"/>
                    <a:pt x="20522" y="19291"/>
                    <a:pt x="20884" y="18023"/>
                  </a:cubicBezTo>
                  <a:cubicBezTo>
                    <a:pt x="21245" y="16752"/>
                    <a:pt x="18446" y="11668"/>
                    <a:pt x="17092" y="116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3" name="Shape 2344">
              <a:extLst>
                <a:ext uri="{FF2B5EF4-FFF2-40B4-BE49-F238E27FC236}">
                  <a16:creationId xmlns:a16="http://schemas.microsoft.com/office/drawing/2014/main" id="{2C5C6A23-DE32-1549-9500-DFD0BA80C956}"/>
                </a:ext>
              </a:extLst>
            </p:cNvPr>
            <p:cNvSpPr/>
            <p:nvPr/>
          </p:nvSpPr>
          <p:spPr>
            <a:xfrm>
              <a:off x="4099320" y="4372608"/>
              <a:ext cx="93677" cy="3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87" h="12939" extrusionOk="0">
                  <a:moveTo>
                    <a:pt x="125" y="3198"/>
                  </a:moveTo>
                  <a:cubicBezTo>
                    <a:pt x="1697" y="9087"/>
                    <a:pt x="16633" y="17500"/>
                    <a:pt x="18206" y="9938"/>
                  </a:cubicBezTo>
                  <a:cubicBezTo>
                    <a:pt x="19776" y="2357"/>
                    <a:pt x="-1824" y="-4100"/>
                    <a:pt x="125" y="31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4" name="Shape 2345">
              <a:extLst>
                <a:ext uri="{FF2B5EF4-FFF2-40B4-BE49-F238E27FC236}">
                  <a16:creationId xmlns:a16="http://schemas.microsoft.com/office/drawing/2014/main" id="{D550D76F-828E-0D4A-B1C9-4D3355AED56D}"/>
                </a:ext>
              </a:extLst>
            </p:cNvPr>
            <p:cNvSpPr/>
            <p:nvPr/>
          </p:nvSpPr>
          <p:spPr>
            <a:xfrm>
              <a:off x="4596207" y="4347764"/>
              <a:ext cx="77145" cy="3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51" h="12913" extrusionOk="0">
                  <a:moveTo>
                    <a:pt x="469" y="6994"/>
                  </a:moveTo>
                  <a:cubicBezTo>
                    <a:pt x="4355" y="17794"/>
                    <a:pt x="15479" y="11344"/>
                    <a:pt x="16453" y="6994"/>
                  </a:cubicBezTo>
                  <a:cubicBezTo>
                    <a:pt x="18181" y="-730"/>
                    <a:pt x="-3419" y="-3806"/>
                    <a:pt x="469" y="699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5" name="Shape 2346">
              <a:extLst>
                <a:ext uri="{FF2B5EF4-FFF2-40B4-BE49-F238E27FC236}">
                  <a16:creationId xmlns:a16="http://schemas.microsoft.com/office/drawing/2014/main" id="{87792FCB-FD47-E842-B4FD-D2978BC8C297}"/>
                </a:ext>
              </a:extLst>
            </p:cNvPr>
            <p:cNvSpPr/>
            <p:nvPr/>
          </p:nvSpPr>
          <p:spPr>
            <a:xfrm>
              <a:off x="4869496" y="7801131"/>
              <a:ext cx="141166" cy="5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1" h="17309" extrusionOk="0">
                  <a:moveTo>
                    <a:pt x="7560" y="76"/>
                  </a:moveTo>
                  <a:cubicBezTo>
                    <a:pt x="4672" y="-1125"/>
                    <a:pt x="-2256" y="12253"/>
                    <a:pt x="733" y="15681"/>
                  </a:cubicBezTo>
                  <a:cubicBezTo>
                    <a:pt x="3883" y="19275"/>
                    <a:pt x="10449" y="1269"/>
                    <a:pt x="7560" y="76"/>
                  </a:cubicBezTo>
                  <a:close/>
                  <a:moveTo>
                    <a:pt x="18328" y="6678"/>
                  </a:moveTo>
                  <a:cubicBezTo>
                    <a:pt x="16227" y="-2325"/>
                    <a:pt x="6511" y="14473"/>
                    <a:pt x="8612" y="16881"/>
                  </a:cubicBezTo>
                  <a:cubicBezTo>
                    <a:pt x="10713" y="19275"/>
                    <a:pt x="19344" y="11039"/>
                    <a:pt x="18328" y="667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6" name="Shape 2347">
              <a:extLst>
                <a:ext uri="{FF2B5EF4-FFF2-40B4-BE49-F238E27FC236}">
                  <a16:creationId xmlns:a16="http://schemas.microsoft.com/office/drawing/2014/main" id="{8D92F948-A012-EB48-9EE6-2DF0803AA3FF}"/>
                </a:ext>
              </a:extLst>
            </p:cNvPr>
            <p:cNvSpPr/>
            <p:nvPr/>
          </p:nvSpPr>
          <p:spPr>
            <a:xfrm>
              <a:off x="3478211" y="5142784"/>
              <a:ext cx="739685" cy="296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896" extrusionOk="0">
                  <a:moveTo>
                    <a:pt x="160" y="4556"/>
                  </a:moveTo>
                  <a:cubicBezTo>
                    <a:pt x="-413" y="6684"/>
                    <a:pt x="724" y="8760"/>
                    <a:pt x="961" y="7818"/>
                  </a:cubicBezTo>
                  <a:cubicBezTo>
                    <a:pt x="1247" y="6684"/>
                    <a:pt x="732" y="2427"/>
                    <a:pt x="160" y="4556"/>
                  </a:cubicBezTo>
                  <a:close/>
                  <a:moveTo>
                    <a:pt x="20530" y="5471"/>
                  </a:moveTo>
                  <a:cubicBezTo>
                    <a:pt x="20052" y="4139"/>
                    <a:pt x="19724" y="3323"/>
                    <a:pt x="19605" y="3693"/>
                  </a:cubicBezTo>
                  <a:cubicBezTo>
                    <a:pt x="19485" y="4065"/>
                    <a:pt x="18978" y="4214"/>
                    <a:pt x="18620" y="3693"/>
                  </a:cubicBezTo>
                  <a:cubicBezTo>
                    <a:pt x="18262" y="3180"/>
                    <a:pt x="18083" y="2215"/>
                    <a:pt x="17814" y="2215"/>
                  </a:cubicBezTo>
                  <a:cubicBezTo>
                    <a:pt x="17565" y="2215"/>
                    <a:pt x="16702" y="1002"/>
                    <a:pt x="16220" y="0"/>
                  </a:cubicBezTo>
                  <a:cubicBezTo>
                    <a:pt x="16215" y="157"/>
                    <a:pt x="16214" y="308"/>
                    <a:pt x="16220" y="438"/>
                  </a:cubicBezTo>
                  <a:cubicBezTo>
                    <a:pt x="16248" y="1078"/>
                    <a:pt x="15819" y="1502"/>
                    <a:pt x="15332" y="1575"/>
                  </a:cubicBezTo>
                  <a:cubicBezTo>
                    <a:pt x="14846" y="1647"/>
                    <a:pt x="14903" y="2993"/>
                    <a:pt x="14903" y="3915"/>
                  </a:cubicBezTo>
                  <a:cubicBezTo>
                    <a:pt x="14903" y="4839"/>
                    <a:pt x="14502" y="4839"/>
                    <a:pt x="14330" y="5832"/>
                  </a:cubicBezTo>
                  <a:cubicBezTo>
                    <a:pt x="14159" y="6826"/>
                    <a:pt x="14387" y="7038"/>
                    <a:pt x="13987" y="7536"/>
                  </a:cubicBezTo>
                  <a:cubicBezTo>
                    <a:pt x="13586" y="8032"/>
                    <a:pt x="13472" y="8885"/>
                    <a:pt x="13700" y="9737"/>
                  </a:cubicBezTo>
                  <a:cubicBezTo>
                    <a:pt x="13929" y="10587"/>
                    <a:pt x="13672" y="11367"/>
                    <a:pt x="13614" y="11863"/>
                  </a:cubicBezTo>
                  <a:cubicBezTo>
                    <a:pt x="13557" y="12362"/>
                    <a:pt x="13958" y="12576"/>
                    <a:pt x="14359" y="13496"/>
                  </a:cubicBezTo>
                  <a:cubicBezTo>
                    <a:pt x="14760" y="14418"/>
                    <a:pt x="14817" y="13142"/>
                    <a:pt x="14989" y="13850"/>
                  </a:cubicBezTo>
                  <a:cubicBezTo>
                    <a:pt x="15160" y="14562"/>
                    <a:pt x="14874" y="15840"/>
                    <a:pt x="14416" y="15840"/>
                  </a:cubicBezTo>
                  <a:cubicBezTo>
                    <a:pt x="14381" y="15840"/>
                    <a:pt x="14346" y="15863"/>
                    <a:pt x="14311" y="15884"/>
                  </a:cubicBezTo>
                  <a:cubicBezTo>
                    <a:pt x="14549" y="16496"/>
                    <a:pt x="14674" y="17131"/>
                    <a:pt x="14561" y="17529"/>
                  </a:cubicBezTo>
                  <a:cubicBezTo>
                    <a:pt x="14352" y="18272"/>
                    <a:pt x="14173" y="18272"/>
                    <a:pt x="14561" y="19158"/>
                  </a:cubicBezTo>
                  <a:cubicBezTo>
                    <a:pt x="14949" y="20042"/>
                    <a:pt x="15218" y="18715"/>
                    <a:pt x="15546" y="19825"/>
                  </a:cubicBezTo>
                  <a:cubicBezTo>
                    <a:pt x="15874" y="20935"/>
                    <a:pt x="16143" y="21600"/>
                    <a:pt x="16471" y="19676"/>
                  </a:cubicBezTo>
                  <a:cubicBezTo>
                    <a:pt x="16799" y="17750"/>
                    <a:pt x="17038" y="15013"/>
                    <a:pt x="17635" y="14572"/>
                  </a:cubicBezTo>
                  <a:cubicBezTo>
                    <a:pt x="18232" y="14126"/>
                    <a:pt x="19455" y="13536"/>
                    <a:pt x="20172" y="11165"/>
                  </a:cubicBezTo>
                  <a:cubicBezTo>
                    <a:pt x="20888" y="8800"/>
                    <a:pt x="20509" y="8665"/>
                    <a:pt x="20888" y="7912"/>
                  </a:cubicBezTo>
                  <a:cubicBezTo>
                    <a:pt x="21187" y="7322"/>
                    <a:pt x="21008" y="6802"/>
                    <a:pt x="20530" y="54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7" name="Shape 2348">
              <a:extLst>
                <a:ext uri="{FF2B5EF4-FFF2-40B4-BE49-F238E27FC236}">
                  <a16:creationId xmlns:a16="http://schemas.microsoft.com/office/drawing/2014/main" id="{D0B2DA7B-D3E1-914C-BEF4-F3670433610C}"/>
                </a:ext>
              </a:extLst>
            </p:cNvPr>
            <p:cNvSpPr/>
            <p:nvPr/>
          </p:nvSpPr>
          <p:spPr>
            <a:xfrm>
              <a:off x="4347764" y="-1"/>
              <a:ext cx="2779936" cy="2072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7395" y="14119"/>
                  </a:moveTo>
                  <a:cubicBezTo>
                    <a:pt x="7405" y="13896"/>
                    <a:pt x="7217" y="14035"/>
                    <a:pt x="7113" y="13770"/>
                  </a:cubicBezTo>
                  <a:cubicBezTo>
                    <a:pt x="7009" y="13505"/>
                    <a:pt x="6476" y="13395"/>
                    <a:pt x="6425" y="13603"/>
                  </a:cubicBezTo>
                  <a:cubicBezTo>
                    <a:pt x="6404" y="13686"/>
                    <a:pt x="6237" y="13812"/>
                    <a:pt x="6373" y="14007"/>
                  </a:cubicBezTo>
                  <a:cubicBezTo>
                    <a:pt x="6508" y="14203"/>
                    <a:pt x="6602" y="14119"/>
                    <a:pt x="6758" y="14314"/>
                  </a:cubicBezTo>
                  <a:cubicBezTo>
                    <a:pt x="6915" y="14510"/>
                    <a:pt x="7384" y="14342"/>
                    <a:pt x="7395" y="14119"/>
                  </a:cubicBezTo>
                  <a:close/>
                  <a:moveTo>
                    <a:pt x="20390" y="1966"/>
                  </a:moveTo>
                  <a:cubicBezTo>
                    <a:pt x="20004" y="1966"/>
                    <a:pt x="19691" y="2049"/>
                    <a:pt x="19671" y="2412"/>
                  </a:cubicBezTo>
                  <a:cubicBezTo>
                    <a:pt x="19650" y="2775"/>
                    <a:pt x="19159" y="2342"/>
                    <a:pt x="18951" y="2468"/>
                  </a:cubicBezTo>
                  <a:cubicBezTo>
                    <a:pt x="18742" y="2593"/>
                    <a:pt x="18847" y="2175"/>
                    <a:pt x="18638" y="2314"/>
                  </a:cubicBezTo>
                  <a:cubicBezTo>
                    <a:pt x="18429" y="2454"/>
                    <a:pt x="18200" y="2789"/>
                    <a:pt x="17950" y="2928"/>
                  </a:cubicBezTo>
                  <a:cubicBezTo>
                    <a:pt x="17699" y="3068"/>
                    <a:pt x="17512" y="3417"/>
                    <a:pt x="17355" y="3444"/>
                  </a:cubicBezTo>
                  <a:cubicBezTo>
                    <a:pt x="17199" y="3472"/>
                    <a:pt x="17689" y="2803"/>
                    <a:pt x="17939" y="2468"/>
                  </a:cubicBezTo>
                  <a:cubicBezTo>
                    <a:pt x="18189" y="2133"/>
                    <a:pt x="18054" y="1742"/>
                    <a:pt x="17720" y="1784"/>
                  </a:cubicBezTo>
                  <a:cubicBezTo>
                    <a:pt x="17386" y="1826"/>
                    <a:pt x="17459" y="2105"/>
                    <a:pt x="17272" y="2161"/>
                  </a:cubicBezTo>
                  <a:cubicBezTo>
                    <a:pt x="17084" y="2217"/>
                    <a:pt x="16187" y="2816"/>
                    <a:pt x="16145" y="2635"/>
                  </a:cubicBezTo>
                  <a:cubicBezTo>
                    <a:pt x="16103" y="2454"/>
                    <a:pt x="16886" y="2147"/>
                    <a:pt x="16875" y="2021"/>
                  </a:cubicBezTo>
                  <a:cubicBezTo>
                    <a:pt x="16865" y="1895"/>
                    <a:pt x="15884" y="1882"/>
                    <a:pt x="15446" y="1966"/>
                  </a:cubicBezTo>
                  <a:cubicBezTo>
                    <a:pt x="15008" y="2049"/>
                    <a:pt x="14236" y="2384"/>
                    <a:pt x="14226" y="2217"/>
                  </a:cubicBezTo>
                  <a:cubicBezTo>
                    <a:pt x="14216" y="2049"/>
                    <a:pt x="15123" y="1812"/>
                    <a:pt x="15582" y="1742"/>
                  </a:cubicBezTo>
                  <a:cubicBezTo>
                    <a:pt x="16051" y="1671"/>
                    <a:pt x="16886" y="1784"/>
                    <a:pt x="17240" y="1589"/>
                  </a:cubicBezTo>
                  <a:cubicBezTo>
                    <a:pt x="17595" y="1393"/>
                    <a:pt x="18127" y="1379"/>
                    <a:pt x="18221" y="1226"/>
                  </a:cubicBezTo>
                  <a:cubicBezTo>
                    <a:pt x="18315" y="1072"/>
                    <a:pt x="17814" y="863"/>
                    <a:pt x="17564" y="877"/>
                  </a:cubicBezTo>
                  <a:cubicBezTo>
                    <a:pt x="17313" y="891"/>
                    <a:pt x="17063" y="849"/>
                    <a:pt x="17084" y="682"/>
                  </a:cubicBezTo>
                  <a:cubicBezTo>
                    <a:pt x="17105" y="514"/>
                    <a:pt x="16698" y="472"/>
                    <a:pt x="16656" y="347"/>
                  </a:cubicBezTo>
                  <a:cubicBezTo>
                    <a:pt x="16614" y="221"/>
                    <a:pt x="15832" y="319"/>
                    <a:pt x="15665" y="179"/>
                  </a:cubicBezTo>
                  <a:cubicBezTo>
                    <a:pt x="15498" y="40"/>
                    <a:pt x="15008" y="-30"/>
                    <a:pt x="14591" y="12"/>
                  </a:cubicBezTo>
                  <a:cubicBezTo>
                    <a:pt x="14174" y="54"/>
                    <a:pt x="13319" y="40"/>
                    <a:pt x="13121" y="68"/>
                  </a:cubicBezTo>
                  <a:cubicBezTo>
                    <a:pt x="12922" y="95"/>
                    <a:pt x="12797" y="193"/>
                    <a:pt x="12620" y="179"/>
                  </a:cubicBezTo>
                  <a:cubicBezTo>
                    <a:pt x="12443" y="166"/>
                    <a:pt x="12171" y="249"/>
                    <a:pt x="12276" y="403"/>
                  </a:cubicBezTo>
                  <a:cubicBezTo>
                    <a:pt x="12465" y="681"/>
                    <a:pt x="11994" y="793"/>
                    <a:pt x="12026" y="584"/>
                  </a:cubicBezTo>
                  <a:cubicBezTo>
                    <a:pt x="12057" y="375"/>
                    <a:pt x="11619" y="277"/>
                    <a:pt x="11483" y="430"/>
                  </a:cubicBezTo>
                  <a:cubicBezTo>
                    <a:pt x="11329" y="605"/>
                    <a:pt x="10628" y="249"/>
                    <a:pt x="10524" y="430"/>
                  </a:cubicBezTo>
                  <a:cubicBezTo>
                    <a:pt x="10419" y="612"/>
                    <a:pt x="9595" y="556"/>
                    <a:pt x="9355" y="612"/>
                  </a:cubicBezTo>
                  <a:cubicBezTo>
                    <a:pt x="9116" y="668"/>
                    <a:pt x="9731" y="905"/>
                    <a:pt x="9710" y="1045"/>
                  </a:cubicBezTo>
                  <a:cubicBezTo>
                    <a:pt x="9689" y="1184"/>
                    <a:pt x="8928" y="1045"/>
                    <a:pt x="9084" y="1296"/>
                  </a:cubicBezTo>
                  <a:cubicBezTo>
                    <a:pt x="9241" y="1547"/>
                    <a:pt x="9741" y="1728"/>
                    <a:pt x="9981" y="2049"/>
                  </a:cubicBezTo>
                  <a:cubicBezTo>
                    <a:pt x="10221" y="2370"/>
                    <a:pt x="9794" y="2175"/>
                    <a:pt x="9522" y="1937"/>
                  </a:cubicBezTo>
                  <a:cubicBezTo>
                    <a:pt x="9251" y="1700"/>
                    <a:pt x="8907" y="1784"/>
                    <a:pt x="8740" y="1547"/>
                  </a:cubicBezTo>
                  <a:cubicBezTo>
                    <a:pt x="8573" y="1309"/>
                    <a:pt x="7947" y="1128"/>
                    <a:pt x="7791" y="1268"/>
                  </a:cubicBezTo>
                  <a:cubicBezTo>
                    <a:pt x="7605" y="1434"/>
                    <a:pt x="8218" y="1742"/>
                    <a:pt x="8218" y="1924"/>
                  </a:cubicBezTo>
                  <a:cubicBezTo>
                    <a:pt x="8218" y="2105"/>
                    <a:pt x="7801" y="1882"/>
                    <a:pt x="7728" y="1952"/>
                  </a:cubicBezTo>
                  <a:cubicBezTo>
                    <a:pt x="7655" y="2021"/>
                    <a:pt x="7290" y="1477"/>
                    <a:pt x="7082" y="1477"/>
                  </a:cubicBezTo>
                  <a:cubicBezTo>
                    <a:pt x="6873" y="1477"/>
                    <a:pt x="7050" y="1728"/>
                    <a:pt x="7050" y="2077"/>
                  </a:cubicBezTo>
                  <a:cubicBezTo>
                    <a:pt x="7050" y="2426"/>
                    <a:pt x="6644" y="2635"/>
                    <a:pt x="6758" y="2398"/>
                  </a:cubicBezTo>
                  <a:cubicBezTo>
                    <a:pt x="6873" y="2161"/>
                    <a:pt x="6790" y="1547"/>
                    <a:pt x="6571" y="1435"/>
                  </a:cubicBezTo>
                  <a:cubicBezTo>
                    <a:pt x="6352" y="1323"/>
                    <a:pt x="5789" y="1673"/>
                    <a:pt x="5497" y="1658"/>
                  </a:cubicBezTo>
                  <a:cubicBezTo>
                    <a:pt x="5205" y="1645"/>
                    <a:pt x="4819" y="1770"/>
                    <a:pt x="5069" y="1966"/>
                  </a:cubicBezTo>
                  <a:cubicBezTo>
                    <a:pt x="5319" y="2161"/>
                    <a:pt x="5058" y="2272"/>
                    <a:pt x="4839" y="2063"/>
                  </a:cubicBezTo>
                  <a:cubicBezTo>
                    <a:pt x="4620" y="1854"/>
                    <a:pt x="3901" y="2063"/>
                    <a:pt x="4047" y="2203"/>
                  </a:cubicBezTo>
                  <a:cubicBezTo>
                    <a:pt x="4193" y="2342"/>
                    <a:pt x="4245" y="2747"/>
                    <a:pt x="4151" y="2914"/>
                  </a:cubicBezTo>
                  <a:cubicBezTo>
                    <a:pt x="4057" y="3082"/>
                    <a:pt x="3755" y="2747"/>
                    <a:pt x="3473" y="2775"/>
                  </a:cubicBezTo>
                  <a:cubicBezTo>
                    <a:pt x="3192" y="2803"/>
                    <a:pt x="1794" y="3696"/>
                    <a:pt x="1877" y="3933"/>
                  </a:cubicBezTo>
                  <a:cubicBezTo>
                    <a:pt x="1961" y="4170"/>
                    <a:pt x="2555" y="3975"/>
                    <a:pt x="2743" y="4114"/>
                  </a:cubicBezTo>
                  <a:cubicBezTo>
                    <a:pt x="2931" y="4254"/>
                    <a:pt x="2680" y="4770"/>
                    <a:pt x="2451" y="4979"/>
                  </a:cubicBezTo>
                  <a:cubicBezTo>
                    <a:pt x="2222" y="5189"/>
                    <a:pt x="1366" y="4993"/>
                    <a:pt x="1345" y="5244"/>
                  </a:cubicBezTo>
                  <a:cubicBezTo>
                    <a:pt x="1325" y="5495"/>
                    <a:pt x="0" y="5537"/>
                    <a:pt x="0" y="5942"/>
                  </a:cubicBezTo>
                  <a:cubicBezTo>
                    <a:pt x="0" y="6096"/>
                    <a:pt x="63" y="6249"/>
                    <a:pt x="209" y="6291"/>
                  </a:cubicBezTo>
                  <a:cubicBezTo>
                    <a:pt x="396" y="6345"/>
                    <a:pt x="626" y="6263"/>
                    <a:pt x="793" y="6514"/>
                  </a:cubicBezTo>
                  <a:cubicBezTo>
                    <a:pt x="960" y="6765"/>
                    <a:pt x="1429" y="6780"/>
                    <a:pt x="1752" y="6612"/>
                  </a:cubicBezTo>
                  <a:cubicBezTo>
                    <a:pt x="2076" y="6445"/>
                    <a:pt x="2315" y="6640"/>
                    <a:pt x="2305" y="6891"/>
                  </a:cubicBezTo>
                  <a:cubicBezTo>
                    <a:pt x="2295" y="7142"/>
                    <a:pt x="1575" y="6793"/>
                    <a:pt x="1356" y="6975"/>
                  </a:cubicBezTo>
                  <a:cubicBezTo>
                    <a:pt x="1137" y="7156"/>
                    <a:pt x="459" y="7002"/>
                    <a:pt x="490" y="7198"/>
                  </a:cubicBezTo>
                  <a:cubicBezTo>
                    <a:pt x="521" y="7393"/>
                    <a:pt x="855" y="7351"/>
                    <a:pt x="1126" y="7421"/>
                  </a:cubicBezTo>
                  <a:cubicBezTo>
                    <a:pt x="1397" y="7491"/>
                    <a:pt x="1147" y="7644"/>
                    <a:pt x="1137" y="7798"/>
                  </a:cubicBezTo>
                  <a:cubicBezTo>
                    <a:pt x="1126" y="7952"/>
                    <a:pt x="1283" y="7923"/>
                    <a:pt x="1554" y="8105"/>
                  </a:cubicBezTo>
                  <a:cubicBezTo>
                    <a:pt x="1825" y="8286"/>
                    <a:pt x="2274" y="8398"/>
                    <a:pt x="2128" y="8189"/>
                  </a:cubicBezTo>
                  <a:cubicBezTo>
                    <a:pt x="1982" y="7979"/>
                    <a:pt x="2409" y="8007"/>
                    <a:pt x="2482" y="8133"/>
                  </a:cubicBezTo>
                  <a:cubicBezTo>
                    <a:pt x="2555" y="8258"/>
                    <a:pt x="2753" y="7952"/>
                    <a:pt x="2952" y="8021"/>
                  </a:cubicBezTo>
                  <a:cubicBezTo>
                    <a:pt x="3150" y="8091"/>
                    <a:pt x="3223" y="7770"/>
                    <a:pt x="3379" y="7910"/>
                  </a:cubicBezTo>
                  <a:cubicBezTo>
                    <a:pt x="3536" y="8049"/>
                    <a:pt x="4266" y="8133"/>
                    <a:pt x="4516" y="8314"/>
                  </a:cubicBezTo>
                  <a:cubicBezTo>
                    <a:pt x="4766" y="8496"/>
                    <a:pt x="5111" y="8538"/>
                    <a:pt x="5079" y="8803"/>
                  </a:cubicBezTo>
                  <a:cubicBezTo>
                    <a:pt x="5048" y="9068"/>
                    <a:pt x="5288" y="9263"/>
                    <a:pt x="5569" y="9430"/>
                  </a:cubicBezTo>
                  <a:cubicBezTo>
                    <a:pt x="5851" y="9598"/>
                    <a:pt x="5903" y="9961"/>
                    <a:pt x="5893" y="10198"/>
                  </a:cubicBezTo>
                  <a:cubicBezTo>
                    <a:pt x="5882" y="10435"/>
                    <a:pt x="6195" y="10602"/>
                    <a:pt x="6143" y="10714"/>
                  </a:cubicBezTo>
                  <a:cubicBezTo>
                    <a:pt x="6091" y="10826"/>
                    <a:pt x="6133" y="10979"/>
                    <a:pt x="6320" y="11203"/>
                  </a:cubicBezTo>
                  <a:cubicBezTo>
                    <a:pt x="6508" y="11426"/>
                    <a:pt x="6028" y="11593"/>
                    <a:pt x="6143" y="11789"/>
                  </a:cubicBezTo>
                  <a:cubicBezTo>
                    <a:pt x="6258" y="11984"/>
                    <a:pt x="5976" y="12361"/>
                    <a:pt x="6310" y="12431"/>
                  </a:cubicBezTo>
                  <a:cubicBezTo>
                    <a:pt x="6644" y="12500"/>
                    <a:pt x="6592" y="12123"/>
                    <a:pt x="6842" y="12123"/>
                  </a:cubicBezTo>
                  <a:cubicBezTo>
                    <a:pt x="7092" y="12123"/>
                    <a:pt x="6832" y="12416"/>
                    <a:pt x="6967" y="12598"/>
                  </a:cubicBezTo>
                  <a:cubicBezTo>
                    <a:pt x="7103" y="12779"/>
                    <a:pt x="7384" y="12737"/>
                    <a:pt x="7645" y="13030"/>
                  </a:cubicBezTo>
                  <a:cubicBezTo>
                    <a:pt x="7906" y="13323"/>
                    <a:pt x="7739" y="13463"/>
                    <a:pt x="7499" y="13226"/>
                  </a:cubicBezTo>
                  <a:cubicBezTo>
                    <a:pt x="7259" y="12988"/>
                    <a:pt x="6560" y="13044"/>
                    <a:pt x="6560" y="13128"/>
                  </a:cubicBezTo>
                  <a:cubicBezTo>
                    <a:pt x="6560" y="13212"/>
                    <a:pt x="7332" y="13798"/>
                    <a:pt x="7509" y="13714"/>
                  </a:cubicBezTo>
                  <a:cubicBezTo>
                    <a:pt x="7687" y="13631"/>
                    <a:pt x="7927" y="14063"/>
                    <a:pt x="7822" y="14202"/>
                  </a:cubicBezTo>
                  <a:cubicBezTo>
                    <a:pt x="7718" y="14342"/>
                    <a:pt x="7770" y="14691"/>
                    <a:pt x="7749" y="14858"/>
                  </a:cubicBezTo>
                  <a:cubicBezTo>
                    <a:pt x="7728" y="15026"/>
                    <a:pt x="7468" y="14858"/>
                    <a:pt x="7301" y="14886"/>
                  </a:cubicBezTo>
                  <a:cubicBezTo>
                    <a:pt x="7134" y="14914"/>
                    <a:pt x="7019" y="14984"/>
                    <a:pt x="7019" y="15221"/>
                  </a:cubicBezTo>
                  <a:cubicBezTo>
                    <a:pt x="7019" y="15459"/>
                    <a:pt x="6758" y="15626"/>
                    <a:pt x="6727" y="15919"/>
                  </a:cubicBezTo>
                  <a:cubicBezTo>
                    <a:pt x="6696" y="16212"/>
                    <a:pt x="6936" y="16198"/>
                    <a:pt x="7071" y="16323"/>
                  </a:cubicBezTo>
                  <a:cubicBezTo>
                    <a:pt x="7207" y="16449"/>
                    <a:pt x="6821" y="16533"/>
                    <a:pt x="6800" y="16742"/>
                  </a:cubicBezTo>
                  <a:cubicBezTo>
                    <a:pt x="6779" y="16952"/>
                    <a:pt x="7155" y="17328"/>
                    <a:pt x="7290" y="17426"/>
                  </a:cubicBezTo>
                  <a:cubicBezTo>
                    <a:pt x="7426" y="17523"/>
                    <a:pt x="7301" y="17998"/>
                    <a:pt x="7353" y="18235"/>
                  </a:cubicBezTo>
                  <a:cubicBezTo>
                    <a:pt x="7405" y="18473"/>
                    <a:pt x="7582" y="18179"/>
                    <a:pt x="7561" y="18486"/>
                  </a:cubicBezTo>
                  <a:cubicBezTo>
                    <a:pt x="7541" y="18793"/>
                    <a:pt x="7728" y="18779"/>
                    <a:pt x="7739" y="18961"/>
                  </a:cubicBezTo>
                  <a:cubicBezTo>
                    <a:pt x="7749" y="19142"/>
                    <a:pt x="8073" y="19114"/>
                    <a:pt x="8010" y="19365"/>
                  </a:cubicBezTo>
                  <a:cubicBezTo>
                    <a:pt x="7947" y="19617"/>
                    <a:pt x="8104" y="19798"/>
                    <a:pt x="8177" y="19937"/>
                  </a:cubicBezTo>
                  <a:cubicBezTo>
                    <a:pt x="8250" y="20077"/>
                    <a:pt x="8521" y="20314"/>
                    <a:pt x="8573" y="20496"/>
                  </a:cubicBezTo>
                  <a:cubicBezTo>
                    <a:pt x="8625" y="20677"/>
                    <a:pt x="8782" y="20914"/>
                    <a:pt x="8969" y="20845"/>
                  </a:cubicBezTo>
                  <a:cubicBezTo>
                    <a:pt x="9157" y="20774"/>
                    <a:pt x="9168" y="21012"/>
                    <a:pt x="9314" y="20984"/>
                  </a:cubicBezTo>
                  <a:cubicBezTo>
                    <a:pt x="9460" y="20956"/>
                    <a:pt x="9689" y="21068"/>
                    <a:pt x="9731" y="21221"/>
                  </a:cubicBezTo>
                  <a:cubicBezTo>
                    <a:pt x="9773" y="21375"/>
                    <a:pt x="10221" y="21514"/>
                    <a:pt x="10346" y="21542"/>
                  </a:cubicBezTo>
                  <a:cubicBezTo>
                    <a:pt x="10471" y="21570"/>
                    <a:pt x="10492" y="21263"/>
                    <a:pt x="10607" y="21179"/>
                  </a:cubicBezTo>
                  <a:cubicBezTo>
                    <a:pt x="10722" y="21096"/>
                    <a:pt x="10680" y="20481"/>
                    <a:pt x="10784" y="20440"/>
                  </a:cubicBezTo>
                  <a:cubicBezTo>
                    <a:pt x="10889" y="20398"/>
                    <a:pt x="10857" y="19756"/>
                    <a:pt x="10753" y="19700"/>
                  </a:cubicBezTo>
                  <a:cubicBezTo>
                    <a:pt x="10649" y="19644"/>
                    <a:pt x="10690" y="19421"/>
                    <a:pt x="10930" y="19463"/>
                  </a:cubicBezTo>
                  <a:cubicBezTo>
                    <a:pt x="11170" y="19505"/>
                    <a:pt x="11087" y="19184"/>
                    <a:pt x="11201" y="19142"/>
                  </a:cubicBezTo>
                  <a:cubicBezTo>
                    <a:pt x="11316" y="19100"/>
                    <a:pt x="11264" y="18807"/>
                    <a:pt x="11347" y="18779"/>
                  </a:cubicBezTo>
                  <a:cubicBezTo>
                    <a:pt x="11431" y="18751"/>
                    <a:pt x="11421" y="18556"/>
                    <a:pt x="11358" y="18444"/>
                  </a:cubicBezTo>
                  <a:cubicBezTo>
                    <a:pt x="11295" y="18333"/>
                    <a:pt x="11368" y="18249"/>
                    <a:pt x="11494" y="18221"/>
                  </a:cubicBezTo>
                  <a:cubicBezTo>
                    <a:pt x="11619" y="18193"/>
                    <a:pt x="11587" y="17956"/>
                    <a:pt x="11421" y="17872"/>
                  </a:cubicBezTo>
                  <a:cubicBezTo>
                    <a:pt x="11254" y="17789"/>
                    <a:pt x="11306" y="17538"/>
                    <a:pt x="11473" y="17691"/>
                  </a:cubicBezTo>
                  <a:cubicBezTo>
                    <a:pt x="11640" y="17844"/>
                    <a:pt x="11765" y="17733"/>
                    <a:pt x="11671" y="17565"/>
                  </a:cubicBezTo>
                  <a:cubicBezTo>
                    <a:pt x="11577" y="17398"/>
                    <a:pt x="11785" y="17314"/>
                    <a:pt x="12004" y="17286"/>
                  </a:cubicBezTo>
                  <a:cubicBezTo>
                    <a:pt x="12224" y="17258"/>
                    <a:pt x="12338" y="17105"/>
                    <a:pt x="12297" y="16881"/>
                  </a:cubicBezTo>
                  <a:cubicBezTo>
                    <a:pt x="12255" y="16659"/>
                    <a:pt x="12547" y="16672"/>
                    <a:pt x="12474" y="16868"/>
                  </a:cubicBezTo>
                  <a:cubicBezTo>
                    <a:pt x="12401" y="17063"/>
                    <a:pt x="12443" y="17258"/>
                    <a:pt x="12547" y="17119"/>
                  </a:cubicBezTo>
                  <a:cubicBezTo>
                    <a:pt x="12651" y="16979"/>
                    <a:pt x="12849" y="17077"/>
                    <a:pt x="13204" y="16937"/>
                  </a:cubicBezTo>
                  <a:cubicBezTo>
                    <a:pt x="13559" y="16798"/>
                    <a:pt x="13903" y="16407"/>
                    <a:pt x="13986" y="16031"/>
                  </a:cubicBezTo>
                  <a:cubicBezTo>
                    <a:pt x="14070" y="15654"/>
                    <a:pt x="14476" y="15696"/>
                    <a:pt x="14424" y="15444"/>
                  </a:cubicBezTo>
                  <a:cubicBezTo>
                    <a:pt x="14372" y="15193"/>
                    <a:pt x="14497" y="15096"/>
                    <a:pt x="14758" y="15263"/>
                  </a:cubicBezTo>
                  <a:cubicBezTo>
                    <a:pt x="15019" y="15430"/>
                    <a:pt x="14810" y="15152"/>
                    <a:pt x="15102" y="15152"/>
                  </a:cubicBezTo>
                  <a:cubicBezTo>
                    <a:pt x="15394" y="15152"/>
                    <a:pt x="15342" y="15012"/>
                    <a:pt x="15624" y="14998"/>
                  </a:cubicBezTo>
                  <a:cubicBezTo>
                    <a:pt x="15905" y="14984"/>
                    <a:pt x="16635" y="14817"/>
                    <a:pt x="16886" y="14537"/>
                  </a:cubicBezTo>
                  <a:cubicBezTo>
                    <a:pt x="17136" y="14258"/>
                    <a:pt x="17668" y="14021"/>
                    <a:pt x="17887" y="13840"/>
                  </a:cubicBezTo>
                  <a:cubicBezTo>
                    <a:pt x="18106" y="13658"/>
                    <a:pt x="18158" y="13505"/>
                    <a:pt x="18023" y="13603"/>
                  </a:cubicBezTo>
                  <a:cubicBezTo>
                    <a:pt x="17887" y="13700"/>
                    <a:pt x="17605" y="13714"/>
                    <a:pt x="17397" y="13644"/>
                  </a:cubicBezTo>
                  <a:cubicBezTo>
                    <a:pt x="17188" y="13575"/>
                    <a:pt x="16854" y="13337"/>
                    <a:pt x="16614" y="13519"/>
                  </a:cubicBezTo>
                  <a:cubicBezTo>
                    <a:pt x="16375" y="13700"/>
                    <a:pt x="16521" y="13254"/>
                    <a:pt x="16719" y="13212"/>
                  </a:cubicBezTo>
                  <a:cubicBezTo>
                    <a:pt x="16917" y="13170"/>
                    <a:pt x="16833" y="13044"/>
                    <a:pt x="16781" y="12765"/>
                  </a:cubicBezTo>
                  <a:cubicBezTo>
                    <a:pt x="16729" y="12486"/>
                    <a:pt x="17115" y="12668"/>
                    <a:pt x="17282" y="12988"/>
                  </a:cubicBezTo>
                  <a:cubicBezTo>
                    <a:pt x="17449" y="13310"/>
                    <a:pt x="17772" y="13449"/>
                    <a:pt x="18054" y="13337"/>
                  </a:cubicBezTo>
                  <a:cubicBezTo>
                    <a:pt x="18335" y="13226"/>
                    <a:pt x="18064" y="12919"/>
                    <a:pt x="18179" y="12710"/>
                  </a:cubicBezTo>
                  <a:cubicBezTo>
                    <a:pt x="18294" y="12500"/>
                    <a:pt x="17313" y="11845"/>
                    <a:pt x="17261" y="11621"/>
                  </a:cubicBezTo>
                  <a:cubicBezTo>
                    <a:pt x="17209" y="11398"/>
                    <a:pt x="17511" y="11552"/>
                    <a:pt x="17783" y="11705"/>
                  </a:cubicBezTo>
                  <a:cubicBezTo>
                    <a:pt x="18054" y="11858"/>
                    <a:pt x="18116" y="11412"/>
                    <a:pt x="18116" y="11217"/>
                  </a:cubicBezTo>
                  <a:cubicBezTo>
                    <a:pt x="18116" y="11021"/>
                    <a:pt x="17532" y="11007"/>
                    <a:pt x="17272" y="11203"/>
                  </a:cubicBezTo>
                  <a:cubicBezTo>
                    <a:pt x="17011" y="11398"/>
                    <a:pt x="16760" y="10951"/>
                    <a:pt x="17115" y="10896"/>
                  </a:cubicBezTo>
                  <a:cubicBezTo>
                    <a:pt x="17470" y="10840"/>
                    <a:pt x="17146" y="10644"/>
                    <a:pt x="17251" y="10505"/>
                  </a:cubicBezTo>
                  <a:cubicBezTo>
                    <a:pt x="17355" y="10365"/>
                    <a:pt x="17803" y="10910"/>
                    <a:pt x="18033" y="10812"/>
                  </a:cubicBezTo>
                  <a:cubicBezTo>
                    <a:pt x="18263" y="10714"/>
                    <a:pt x="18429" y="10826"/>
                    <a:pt x="18628" y="10617"/>
                  </a:cubicBezTo>
                  <a:cubicBezTo>
                    <a:pt x="18826" y="10407"/>
                    <a:pt x="18273" y="10212"/>
                    <a:pt x="18158" y="10030"/>
                  </a:cubicBezTo>
                  <a:cubicBezTo>
                    <a:pt x="18043" y="9849"/>
                    <a:pt x="18732" y="9919"/>
                    <a:pt x="18940" y="9933"/>
                  </a:cubicBezTo>
                  <a:cubicBezTo>
                    <a:pt x="19149" y="9947"/>
                    <a:pt x="19201" y="9528"/>
                    <a:pt x="19034" y="9612"/>
                  </a:cubicBezTo>
                  <a:cubicBezTo>
                    <a:pt x="18867" y="9696"/>
                    <a:pt x="18273" y="9333"/>
                    <a:pt x="18398" y="9082"/>
                  </a:cubicBezTo>
                  <a:cubicBezTo>
                    <a:pt x="18523" y="8831"/>
                    <a:pt x="18753" y="9124"/>
                    <a:pt x="19013" y="8942"/>
                  </a:cubicBezTo>
                  <a:cubicBezTo>
                    <a:pt x="19274" y="8761"/>
                    <a:pt x="19034" y="8077"/>
                    <a:pt x="18847" y="8077"/>
                  </a:cubicBezTo>
                  <a:cubicBezTo>
                    <a:pt x="18659" y="8077"/>
                    <a:pt x="18221" y="7993"/>
                    <a:pt x="18221" y="7868"/>
                  </a:cubicBezTo>
                  <a:cubicBezTo>
                    <a:pt x="18221" y="7742"/>
                    <a:pt x="17856" y="7630"/>
                    <a:pt x="17960" y="7505"/>
                  </a:cubicBezTo>
                  <a:cubicBezTo>
                    <a:pt x="18064" y="7379"/>
                    <a:pt x="18200" y="7659"/>
                    <a:pt x="18440" y="7421"/>
                  </a:cubicBezTo>
                  <a:cubicBezTo>
                    <a:pt x="18680" y="7184"/>
                    <a:pt x="19180" y="7477"/>
                    <a:pt x="19399" y="7421"/>
                  </a:cubicBezTo>
                  <a:cubicBezTo>
                    <a:pt x="19618" y="7366"/>
                    <a:pt x="19305" y="6821"/>
                    <a:pt x="19180" y="6919"/>
                  </a:cubicBezTo>
                  <a:cubicBezTo>
                    <a:pt x="19055" y="7017"/>
                    <a:pt x="18628" y="7044"/>
                    <a:pt x="18596" y="6751"/>
                  </a:cubicBezTo>
                  <a:cubicBezTo>
                    <a:pt x="18565" y="6458"/>
                    <a:pt x="19003" y="6751"/>
                    <a:pt x="19076" y="6612"/>
                  </a:cubicBezTo>
                  <a:cubicBezTo>
                    <a:pt x="19149" y="6472"/>
                    <a:pt x="18471" y="6110"/>
                    <a:pt x="18367" y="6403"/>
                  </a:cubicBezTo>
                  <a:cubicBezTo>
                    <a:pt x="18262" y="6696"/>
                    <a:pt x="17887" y="6598"/>
                    <a:pt x="18085" y="6430"/>
                  </a:cubicBezTo>
                  <a:cubicBezTo>
                    <a:pt x="18283" y="6263"/>
                    <a:pt x="18325" y="5789"/>
                    <a:pt x="18304" y="5551"/>
                  </a:cubicBezTo>
                  <a:cubicBezTo>
                    <a:pt x="18283" y="5314"/>
                    <a:pt x="19014" y="5300"/>
                    <a:pt x="18930" y="4910"/>
                  </a:cubicBezTo>
                  <a:cubicBezTo>
                    <a:pt x="18847" y="4519"/>
                    <a:pt x="19274" y="4435"/>
                    <a:pt x="19514" y="4435"/>
                  </a:cubicBezTo>
                  <a:cubicBezTo>
                    <a:pt x="19754" y="4435"/>
                    <a:pt x="19504" y="4017"/>
                    <a:pt x="19274" y="4059"/>
                  </a:cubicBezTo>
                  <a:cubicBezTo>
                    <a:pt x="19045" y="4100"/>
                    <a:pt x="18805" y="4449"/>
                    <a:pt x="18690" y="4310"/>
                  </a:cubicBezTo>
                  <a:cubicBezTo>
                    <a:pt x="18575" y="4170"/>
                    <a:pt x="18961" y="3919"/>
                    <a:pt x="19170" y="3919"/>
                  </a:cubicBezTo>
                  <a:cubicBezTo>
                    <a:pt x="19379" y="3919"/>
                    <a:pt x="19879" y="3891"/>
                    <a:pt x="20056" y="3751"/>
                  </a:cubicBezTo>
                  <a:cubicBezTo>
                    <a:pt x="20234" y="3612"/>
                    <a:pt x="19743" y="3486"/>
                    <a:pt x="19410" y="3542"/>
                  </a:cubicBezTo>
                  <a:cubicBezTo>
                    <a:pt x="19076" y="3598"/>
                    <a:pt x="19076" y="3403"/>
                    <a:pt x="19577" y="3389"/>
                  </a:cubicBezTo>
                  <a:cubicBezTo>
                    <a:pt x="20077" y="3375"/>
                    <a:pt x="19994" y="3235"/>
                    <a:pt x="20348" y="3180"/>
                  </a:cubicBezTo>
                  <a:cubicBezTo>
                    <a:pt x="20703" y="3124"/>
                    <a:pt x="20588" y="2928"/>
                    <a:pt x="20807" y="2914"/>
                  </a:cubicBezTo>
                  <a:cubicBezTo>
                    <a:pt x="21026" y="2900"/>
                    <a:pt x="21600" y="2579"/>
                    <a:pt x="21600" y="2426"/>
                  </a:cubicBezTo>
                  <a:cubicBezTo>
                    <a:pt x="21600" y="2272"/>
                    <a:pt x="20776" y="1966"/>
                    <a:pt x="20390" y="196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8" name="Shape 2349">
              <a:extLst>
                <a:ext uri="{FF2B5EF4-FFF2-40B4-BE49-F238E27FC236}">
                  <a16:creationId xmlns:a16="http://schemas.microsoft.com/office/drawing/2014/main" id="{FD2BF09B-3BC7-1240-9794-92D13FDEF960}"/>
                </a:ext>
              </a:extLst>
            </p:cNvPr>
            <p:cNvSpPr/>
            <p:nvPr/>
          </p:nvSpPr>
          <p:spPr>
            <a:xfrm>
              <a:off x="5937803" y="7975041"/>
              <a:ext cx="92332" cy="56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90" h="15203" extrusionOk="0">
                  <a:moveTo>
                    <a:pt x="6" y="571"/>
                  </a:moveTo>
                  <a:cubicBezTo>
                    <a:pt x="774" y="5318"/>
                    <a:pt x="4241" y="3209"/>
                    <a:pt x="7704" y="7428"/>
                  </a:cubicBezTo>
                  <a:cubicBezTo>
                    <a:pt x="11167" y="11655"/>
                    <a:pt x="14250" y="19547"/>
                    <a:pt x="17713" y="12182"/>
                  </a:cubicBezTo>
                  <a:cubicBezTo>
                    <a:pt x="21178" y="4798"/>
                    <a:pt x="-422" y="-2053"/>
                    <a:pt x="6" y="5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9" name="Shape 2350">
              <a:extLst>
                <a:ext uri="{FF2B5EF4-FFF2-40B4-BE49-F238E27FC236}">
                  <a16:creationId xmlns:a16="http://schemas.microsoft.com/office/drawing/2014/main" id="{A78B6D80-9CF1-A941-9CCF-8E88B9F288EA}"/>
                </a:ext>
              </a:extLst>
            </p:cNvPr>
            <p:cNvSpPr/>
            <p:nvPr/>
          </p:nvSpPr>
          <p:spPr>
            <a:xfrm>
              <a:off x="1590039" y="74533"/>
              <a:ext cx="3671530" cy="2840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425" extrusionOk="0">
                  <a:moveTo>
                    <a:pt x="51" y="18246"/>
                  </a:moveTo>
                  <a:cubicBezTo>
                    <a:pt x="-160" y="18391"/>
                    <a:pt x="348" y="19084"/>
                    <a:pt x="453" y="18997"/>
                  </a:cubicBezTo>
                  <a:cubicBezTo>
                    <a:pt x="526" y="18938"/>
                    <a:pt x="328" y="18647"/>
                    <a:pt x="328" y="18468"/>
                  </a:cubicBezTo>
                  <a:cubicBezTo>
                    <a:pt x="328" y="18289"/>
                    <a:pt x="262" y="18101"/>
                    <a:pt x="51" y="18246"/>
                  </a:cubicBezTo>
                  <a:close/>
                  <a:moveTo>
                    <a:pt x="21252" y="21036"/>
                  </a:moveTo>
                  <a:cubicBezTo>
                    <a:pt x="21205" y="21148"/>
                    <a:pt x="21135" y="20955"/>
                    <a:pt x="21237" y="20854"/>
                  </a:cubicBezTo>
                  <a:cubicBezTo>
                    <a:pt x="21338" y="20753"/>
                    <a:pt x="21221" y="20712"/>
                    <a:pt x="21127" y="20773"/>
                  </a:cubicBezTo>
                  <a:cubicBezTo>
                    <a:pt x="21033" y="20834"/>
                    <a:pt x="21057" y="20500"/>
                    <a:pt x="21143" y="20439"/>
                  </a:cubicBezTo>
                  <a:cubicBezTo>
                    <a:pt x="21229" y="20378"/>
                    <a:pt x="20932" y="20257"/>
                    <a:pt x="20932" y="20368"/>
                  </a:cubicBezTo>
                  <a:cubicBezTo>
                    <a:pt x="20932" y="20480"/>
                    <a:pt x="20720" y="20409"/>
                    <a:pt x="20697" y="20307"/>
                  </a:cubicBezTo>
                  <a:cubicBezTo>
                    <a:pt x="20674" y="20206"/>
                    <a:pt x="20525" y="20176"/>
                    <a:pt x="20580" y="20105"/>
                  </a:cubicBezTo>
                  <a:cubicBezTo>
                    <a:pt x="20634" y="20034"/>
                    <a:pt x="20400" y="19994"/>
                    <a:pt x="20376" y="20115"/>
                  </a:cubicBezTo>
                  <a:cubicBezTo>
                    <a:pt x="20353" y="20236"/>
                    <a:pt x="20283" y="20034"/>
                    <a:pt x="20400" y="19872"/>
                  </a:cubicBezTo>
                  <a:cubicBezTo>
                    <a:pt x="20517" y="19710"/>
                    <a:pt x="20478" y="19568"/>
                    <a:pt x="20588" y="19487"/>
                  </a:cubicBezTo>
                  <a:cubicBezTo>
                    <a:pt x="20697" y="19406"/>
                    <a:pt x="20580" y="19315"/>
                    <a:pt x="20462" y="19376"/>
                  </a:cubicBezTo>
                  <a:cubicBezTo>
                    <a:pt x="20345" y="19437"/>
                    <a:pt x="20032" y="19994"/>
                    <a:pt x="20032" y="20145"/>
                  </a:cubicBezTo>
                  <a:cubicBezTo>
                    <a:pt x="20032" y="20297"/>
                    <a:pt x="20024" y="20480"/>
                    <a:pt x="19915" y="20469"/>
                  </a:cubicBezTo>
                  <a:cubicBezTo>
                    <a:pt x="19806" y="20459"/>
                    <a:pt x="19680" y="20591"/>
                    <a:pt x="19766" y="20672"/>
                  </a:cubicBezTo>
                  <a:cubicBezTo>
                    <a:pt x="19852" y="20753"/>
                    <a:pt x="19539" y="20983"/>
                    <a:pt x="19688" y="21087"/>
                  </a:cubicBezTo>
                  <a:cubicBezTo>
                    <a:pt x="19790" y="21158"/>
                    <a:pt x="19954" y="21056"/>
                    <a:pt x="20095" y="21077"/>
                  </a:cubicBezTo>
                  <a:cubicBezTo>
                    <a:pt x="20236" y="21097"/>
                    <a:pt x="20353" y="21107"/>
                    <a:pt x="20470" y="20996"/>
                  </a:cubicBezTo>
                  <a:cubicBezTo>
                    <a:pt x="20588" y="20884"/>
                    <a:pt x="20588" y="21097"/>
                    <a:pt x="20713" y="21077"/>
                  </a:cubicBezTo>
                  <a:cubicBezTo>
                    <a:pt x="20838" y="21056"/>
                    <a:pt x="20642" y="21208"/>
                    <a:pt x="20650" y="21320"/>
                  </a:cubicBezTo>
                  <a:cubicBezTo>
                    <a:pt x="20658" y="21431"/>
                    <a:pt x="20783" y="21259"/>
                    <a:pt x="20877" y="21198"/>
                  </a:cubicBezTo>
                  <a:cubicBezTo>
                    <a:pt x="20971" y="21137"/>
                    <a:pt x="21088" y="21198"/>
                    <a:pt x="21041" y="21300"/>
                  </a:cubicBezTo>
                  <a:cubicBezTo>
                    <a:pt x="20994" y="21401"/>
                    <a:pt x="21299" y="21502"/>
                    <a:pt x="21370" y="21340"/>
                  </a:cubicBezTo>
                  <a:cubicBezTo>
                    <a:pt x="21440" y="21178"/>
                    <a:pt x="21299" y="20925"/>
                    <a:pt x="21252" y="21036"/>
                  </a:cubicBezTo>
                  <a:close/>
                  <a:moveTo>
                    <a:pt x="18277" y="20130"/>
                  </a:moveTo>
                  <a:cubicBezTo>
                    <a:pt x="18300" y="20252"/>
                    <a:pt x="18981" y="20616"/>
                    <a:pt x="19004" y="20449"/>
                  </a:cubicBezTo>
                  <a:cubicBezTo>
                    <a:pt x="19027" y="20282"/>
                    <a:pt x="18257" y="20026"/>
                    <a:pt x="18277" y="20130"/>
                  </a:cubicBezTo>
                  <a:close/>
                  <a:moveTo>
                    <a:pt x="13878" y="7207"/>
                  </a:moveTo>
                  <a:cubicBezTo>
                    <a:pt x="13808" y="7404"/>
                    <a:pt x="14031" y="7404"/>
                    <a:pt x="14042" y="7632"/>
                  </a:cubicBezTo>
                  <a:cubicBezTo>
                    <a:pt x="14054" y="7860"/>
                    <a:pt x="14277" y="7935"/>
                    <a:pt x="14441" y="7799"/>
                  </a:cubicBezTo>
                  <a:cubicBezTo>
                    <a:pt x="14605" y="7662"/>
                    <a:pt x="15075" y="7839"/>
                    <a:pt x="15075" y="7662"/>
                  </a:cubicBezTo>
                  <a:cubicBezTo>
                    <a:pt x="15075" y="7495"/>
                    <a:pt x="14582" y="7191"/>
                    <a:pt x="14406" y="7237"/>
                  </a:cubicBezTo>
                  <a:cubicBezTo>
                    <a:pt x="14230" y="7283"/>
                    <a:pt x="13949" y="7009"/>
                    <a:pt x="13878" y="7207"/>
                  </a:cubicBezTo>
                  <a:close/>
                  <a:moveTo>
                    <a:pt x="15344" y="11155"/>
                  </a:moveTo>
                  <a:cubicBezTo>
                    <a:pt x="15485" y="11125"/>
                    <a:pt x="15459" y="10844"/>
                    <a:pt x="15380" y="10699"/>
                  </a:cubicBezTo>
                  <a:cubicBezTo>
                    <a:pt x="15321" y="10593"/>
                    <a:pt x="15168" y="10578"/>
                    <a:pt x="15039" y="10593"/>
                  </a:cubicBezTo>
                  <a:cubicBezTo>
                    <a:pt x="14910" y="10608"/>
                    <a:pt x="14688" y="10866"/>
                    <a:pt x="14805" y="11125"/>
                  </a:cubicBezTo>
                  <a:cubicBezTo>
                    <a:pt x="14922" y="11383"/>
                    <a:pt x="15204" y="11185"/>
                    <a:pt x="15344" y="11155"/>
                  </a:cubicBezTo>
                  <a:close/>
                  <a:moveTo>
                    <a:pt x="17819" y="11884"/>
                  </a:moveTo>
                  <a:cubicBezTo>
                    <a:pt x="17960" y="11899"/>
                    <a:pt x="17984" y="12127"/>
                    <a:pt x="18206" y="12370"/>
                  </a:cubicBezTo>
                  <a:cubicBezTo>
                    <a:pt x="18429" y="12613"/>
                    <a:pt x="18453" y="12446"/>
                    <a:pt x="18488" y="12279"/>
                  </a:cubicBezTo>
                  <a:cubicBezTo>
                    <a:pt x="18523" y="12112"/>
                    <a:pt x="18769" y="12248"/>
                    <a:pt x="18758" y="12081"/>
                  </a:cubicBezTo>
                  <a:cubicBezTo>
                    <a:pt x="18746" y="11914"/>
                    <a:pt x="18957" y="11717"/>
                    <a:pt x="19098" y="11641"/>
                  </a:cubicBezTo>
                  <a:cubicBezTo>
                    <a:pt x="19239" y="11565"/>
                    <a:pt x="18981" y="11383"/>
                    <a:pt x="18793" y="11398"/>
                  </a:cubicBezTo>
                  <a:cubicBezTo>
                    <a:pt x="18605" y="11413"/>
                    <a:pt x="18570" y="11246"/>
                    <a:pt x="18570" y="11140"/>
                  </a:cubicBezTo>
                  <a:cubicBezTo>
                    <a:pt x="18570" y="11033"/>
                    <a:pt x="18218" y="10775"/>
                    <a:pt x="18101" y="10821"/>
                  </a:cubicBezTo>
                  <a:cubicBezTo>
                    <a:pt x="17984" y="10866"/>
                    <a:pt x="17784" y="10624"/>
                    <a:pt x="17632" y="10608"/>
                  </a:cubicBezTo>
                  <a:cubicBezTo>
                    <a:pt x="17479" y="10593"/>
                    <a:pt x="17256" y="10441"/>
                    <a:pt x="17280" y="10229"/>
                  </a:cubicBezTo>
                  <a:cubicBezTo>
                    <a:pt x="17303" y="10016"/>
                    <a:pt x="17585" y="10289"/>
                    <a:pt x="17643" y="10122"/>
                  </a:cubicBezTo>
                  <a:cubicBezTo>
                    <a:pt x="17702" y="9955"/>
                    <a:pt x="17350" y="10046"/>
                    <a:pt x="17338" y="9925"/>
                  </a:cubicBezTo>
                  <a:cubicBezTo>
                    <a:pt x="17327" y="9803"/>
                    <a:pt x="17421" y="9849"/>
                    <a:pt x="17491" y="9773"/>
                  </a:cubicBezTo>
                  <a:cubicBezTo>
                    <a:pt x="17561" y="9697"/>
                    <a:pt x="17432" y="9545"/>
                    <a:pt x="17350" y="9485"/>
                  </a:cubicBezTo>
                  <a:cubicBezTo>
                    <a:pt x="17268" y="9424"/>
                    <a:pt x="17245" y="9606"/>
                    <a:pt x="17162" y="9606"/>
                  </a:cubicBezTo>
                  <a:cubicBezTo>
                    <a:pt x="17080" y="9606"/>
                    <a:pt x="17151" y="9439"/>
                    <a:pt x="17209" y="9333"/>
                  </a:cubicBezTo>
                  <a:cubicBezTo>
                    <a:pt x="17268" y="9226"/>
                    <a:pt x="16940" y="9105"/>
                    <a:pt x="16799" y="9165"/>
                  </a:cubicBezTo>
                  <a:cubicBezTo>
                    <a:pt x="16658" y="9226"/>
                    <a:pt x="16611" y="9120"/>
                    <a:pt x="16611" y="8999"/>
                  </a:cubicBezTo>
                  <a:cubicBezTo>
                    <a:pt x="16611" y="8877"/>
                    <a:pt x="16365" y="8999"/>
                    <a:pt x="16271" y="9090"/>
                  </a:cubicBezTo>
                  <a:cubicBezTo>
                    <a:pt x="16177" y="9181"/>
                    <a:pt x="16060" y="8999"/>
                    <a:pt x="16177" y="8983"/>
                  </a:cubicBezTo>
                  <a:cubicBezTo>
                    <a:pt x="16295" y="8968"/>
                    <a:pt x="16435" y="8847"/>
                    <a:pt x="16400" y="8710"/>
                  </a:cubicBezTo>
                  <a:cubicBezTo>
                    <a:pt x="16365" y="8573"/>
                    <a:pt x="16060" y="8558"/>
                    <a:pt x="16001" y="8725"/>
                  </a:cubicBezTo>
                  <a:cubicBezTo>
                    <a:pt x="15943" y="8892"/>
                    <a:pt x="15696" y="8543"/>
                    <a:pt x="15696" y="8406"/>
                  </a:cubicBezTo>
                  <a:cubicBezTo>
                    <a:pt x="15696" y="8270"/>
                    <a:pt x="15321" y="8391"/>
                    <a:pt x="15368" y="8163"/>
                  </a:cubicBezTo>
                  <a:cubicBezTo>
                    <a:pt x="15415" y="7935"/>
                    <a:pt x="14934" y="7875"/>
                    <a:pt x="14805" y="7875"/>
                  </a:cubicBezTo>
                  <a:cubicBezTo>
                    <a:pt x="14676" y="7875"/>
                    <a:pt x="14488" y="8011"/>
                    <a:pt x="14512" y="8163"/>
                  </a:cubicBezTo>
                  <a:cubicBezTo>
                    <a:pt x="14535" y="8315"/>
                    <a:pt x="14371" y="8254"/>
                    <a:pt x="14347" y="8087"/>
                  </a:cubicBezTo>
                  <a:cubicBezTo>
                    <a:pt x="14324" y="7920"/>
                    <a:pt x="14007" y="8270"/>
                    <a:pt x="13913" y="8270"/>
                  </a:cubicBezTo>
                  <a:cubicBezTo>
                    <a:pt x="13820" y="8270"/>
                    <a:pt x="13972" y="7829"/>
                    <a:pt x="13925" y="7693"/>
                  </a:cubicBezTo>
                  <a:cubicBezTo>
                    <a:pt x="13878" y="7556"/>
                    <a:pt x="13808" y="7510"/>
                    <a:pt x="13738" y="7283"/>
                  </a:cubicBezTo>
                  <a:cubicBezTo>
                    <a:pt x="13667" y="7055"/>
                    <a:pt x="13315" y="7146"/>
                    <a:pt x="13221" y="7283"/>
                  </a:cubicBezTo>
                  <a:cubicBezTo>
                    <a:pt x="13128" y="7419"/>
                    <a:pt x="12823" y="7358"/>
                    <a:pt x="12658" y="7571"/>
                  </a:cubicBezTo>
                  <a:cubicBezTo>
                    <a:pt x="12494" y="7784"/>
                    <a:pt x="12670" y="7996"/>
                    <a:pt x="12741" y="8072"/>
                  </a:cubicBezTo>
                  <a:cubicBezTo>
                    <a:pt x="12811" y="8148"/>
                    <a:pt x="12494" y="8270"/>
                    <a:pt x="12600" y="8391"/>
                  </a:cubicBezTo>
                  <a:cubicBezTo>
                    <a:pt x="12705" y="8513"/>
                    <a:pt x="12870" y="8452"/>
                    <a:pt x="12881" y="8649"/>
                  </a:cubicBezTo>
                  <a:cubicBezTo>
                    <a:pt x="12893" y="8847"/>
                    <a:pt x="12494" y="8588"/>
                    <a:pt x="12436" y="8421"/>
                  </a:cubicBezTo>
                  <a:cubicBezTo>
                    <a:pt x="12377" y="8254"/>
                    <a:pt x="12459" y="8103"/>
                    <a:pt x="12377" y="7981"/>
                  </a:cubicBezTo>
                  <a:cubicBezTo>
                    <a:pt x="12295" y="7860"/>
                    <a:pt x="12365" y="7708"/>
                    <a:pt x="12518" y="7495"/>
                  </a:cubicBezTo>
                  <a:cubicBezTo>
                    <a:pt x="12670" y="7283"/>
                    <a:pt x="12787" y="7313"/>
                    <a:pt x="12787" y="7191"/>
                  </a:cubicBezTo>
                  <a:cubicBezTo>
                    <a:pt x="12787" y="7070"/>
                    <a:pt x="12131" y="7070"/>
                    <a:pt x="11744" y="7525"/>
                  </a:cubicBezTo>
                  <a:cubicBezTo>
                    <a:pt x="11356" y="7981"/>
                    <a:pt x="11474" y="8588"/>
                    <a:pt x="11497" y="8710"/>
                  </a:cubicBezTo>
                  <a:cubicBezTo>
                    <a:pt x="11521" y="8831"/>
                    <a:pt x="11861" y="8771"/>
                    <a:pt x="12060" y="8847"/>
                  </a:cubicBezTo>
                  <a:cubicBezTo>
                    <a:pt x="12260" y="8923"/>
                    <a:pt x="12154" y="9029"/>
                    <a:pt x="12002" y="8999"/>
                  </a:cubicBezTo>
                  <a:cubicBezTo>
                    <a:pt x="11849" y="8968"/>
                    <a:pt x="11591" y="8907"/>
                    <a:pt x="11603" y="9044"/>
                  </a:cubicBezTo>
                  <a:cubicBezTo>
                    <a:pt x="11614" y="9181"/>
                    <a:pt x="11931" y="9439"/>
                    <a:pt x="12119" y="9378"/>
                  </a:cubicBezTo>
                  <a:cubicBezTo>
                    <a:pt x="12307" y="9317"/>
                    <a:pt x="12307" y="9317"/>
                    <a:pt x="12389" y="9454"/>
                  </a:cubicBezTo>
                  <a:cubicBezTo>
                    <a:pt x="12471" y="9591"/>
                    <a:pt x="12694" y="9545"/>
                    <a:pt x="12916" y="9560"/>
                  </a:cubicBezTo>
                  <a:cubicBezTo>
                    <a:pt x="13139" y="9576"/>
                    <a:pt x="13397" y="9682"/>
                    <a:pt x="13503" y="9697"/>
                  </a:cubicBezTo>
                  <a:cubicBezTo>
                    <a:pt x="13608" y="9712"/>
                    <a:pt x="13738" y="9621"/>
                    <a:pt x="13773" y="9545"/>
                  </a:cubicBezTo>
                  <a:cubicBezTo>
                    <a:pt x="13808" y="9469"/>
                    <a:pt x="14242" y="9667"/>
                    <a:pt x="14371" y="9651"/>
                  </a:cubicBezTo>
                  <a:cubicBezTo>
                    <a:pt x="14500" y="9636"/>
                    <a:pt x="14418" y="9485"/>
                    <a:pt x="14336" y="9439"/>
                  </a:cubicBezTo>
                  <a:cubicBezTo>
                    <a:pt x="14254" y="9393"/>
                    <a:pt x="14289" y="9196"/>
                    <a:pt x="14394" y="9272"/>
                  </a:cubicBezTo>
                  <a:cubicBezTo>
                    <a:pt x="14500" y="9348"/>
                    <a:pt x="14676" y="9393"/>
                    <a:pt x="14711" y="9530"/>
                  </a:cubicBezTo>
                  <a:cubicBezTo>
                    <a:pt x="14741" y="9646"/>
                    <a:pt x="14840" y="9591"/>
                    <a:pt x="14852" y="9697"/>
                  </a:cubicBezTo>
                  <a:cubicBezTo>
                    <a:pt x="14864" y="9803"/>
                    <a:pt x="15239" y="9925"/>
                    <a:pt x="15251" y="10046"/>
                  </a:cubicBezTo>
                  <a:cubicBezTo>
                    <a:pt x="15262" y="10168"/>
                    <a:pt x="14887" y="10229"/>
                    <a:pt x="14993" y="10335"/>
                  </a:cubicBezTo>
                  <a:cubicBezTo>
                    <a:pt x="15098" y="10441"/>
                    <a:pt x="15262" y="10198"/>
                    <a:pt x="15403" y="10183"/>
                  </a:cubicBezTo>
                  <a:cubicBezTo>
                    <a:pt x="15544" y="10168"/>
                    <a:pt x="15544" y="10578"/>
                    <a:pt x="15649" y="10517"/>
                  </a:cubicBezTo>
                  <a:cubicBezTo>
                    <a:pt x="15793" y="10434"/>
                    <a:pt x="15907" y="10593"/>
                    <a:pt x="16048" y="10851"/>
                  </a:cubicBezTo>
                  <a:cubicBezTo>
                    <a:pt x="16189" y="11110"/>
                    <a:pt x="16036" y="11352"/>
                    <a:pt x="16048" y="11443"/>
                  </a:cubicBezTo>
                  <a:cubicBezTo>
                    <a:pt x="16060" y="11535"/>
                    <a:pt x="16330" y="11504"/>
                    <a:pt x="16482" y="11398"/>
                  </a:cubicBezTo>
                  <a:cubicBezTo>
                    <a:pt x="16635" y="11292"/>
                    <a:pt x="16775" y="11519"/>
                    <a:pt x="16893" y="11656"/>
                  </a:cubicBezTo>
                  <a:cubicBezTo>
                    <a:pt x="17010" y="11793"/>
                    <a:pt x="16459" y="12021"/>
                    <a:pt x="16506" y="11899"/>
                  </a:cubicBezTo>
                  <a:cubicBezTo>
                    <a:pt x="16553" y="11778"/>
                    <a:pt x="16177" y="11413"/>
                    <a:pt x="15837" y="11580"/>
                  </a:cubicBezTo>
                  <a:cubicBezTo>
                    <a:pt x="15497" y="11747"/>
                    <a:pt x="15732" y="12005"/>
                    <a:pt x="15767" y="12157"/>
                  </a:cubicBezTo>
                  <a:cubicBezTo>
                    <a:pt x="15802" y="12309"/>
                    <a:pt x="15462" y="12461"/>
                    <a:pt x="15145" y="12324"/>
                  </a:cubicBezTo>
                  <a:cubicBezTo>
                    <a:pt x="14828" y="12188"/>
                    <a:pt x="14922" y="12415"/>
                    <a:pt x="14793" y="12415"/>
                  </a:cubicBezTo>
                  <a:cubicBezTo>
                    <a:pt x="14664" y="12415"/>
                    <a:pt x="14523" y="12673"/>
                    <a:pt x="14641" y="12841"/>
                  </a:cubicBezTo>
                  <a:cubicBezTo>
                    <a:pt x="14758" y="13008"/>
                    <a:pt x="15016" y="12856"/>
                    <a:pt x="15227" y="12871"/>
                  </a:cubicBezTo>
                  <a:cubicBezTo>
                    <a:pt x="15438" y="12886"/>
                    <a:pt x="15462" y="12962"/>
                    <a:pt x="15485" y="12810"/>
                  </a:cubicBezTo>
                  <a:cubicBezTo>
                    <a:pt x="15509" y="12659"/>
                    <a:pt x="15732" y="12734"/>
                    <a:pt x="15884" y="12780"/>
                  </a:cubicBezTo>
                  <a:cubicBezTo>
                    <a:pt x="16036" y="12825"/>
                    <a:pt x="16001" y="13099"/>
                    <a:pt x="16189" y="13129"/>
                  </a:cubicBezTo>
                  <a:cubicBezTo>
                    <a:pt x="16377" y="13159"/>
                    <a:pt x="16224" y="13403"/>
                    <a:pt x="16341" y="13570"/>
                  </a:cubicBezTo>
                  <a:cubicBezTo>
                    <a:pt x="16459" y="13737"/>
                    <a:pt x="16834" y="13646"/>
                    <a:pt x="16975" y="13828"/>
                  </a:cubicBezTo>
                  <a:cubicBezTo>
                    <a:pt x="17116" y="14010"/>
                    <a:pt x="17712" y="14373"/>
                    <a:pt x="17796" y="14238"/>
                  </a:cubicBezTo>
                  <a:cubicBezTo>
                    <a:pt x="17890" y="14086"/>
                    <a:pt x="17280" y="13387"/>
                    <a:pt x="17104" y="13327"/>
                  </a:cubicBezTo>
                  <a:cubicBezTo>
                    <a:pt x="16928" y="13266"/>
                    <a:pt x="17280" y="13190"/>
                    <a:pt x="17503" y="13418"/>
                  </a:cubicBezTo>
                  <a:cubicBezTo>
                    <a:pt x="17726" y="13646"/>
                    <a:pt x="18054" y="13752"/>
                    <a:pt x="18218" y="13478"/>
                  </a:cubicBezTo>
                  <a:cubicBezTo>
                    <a:pt x="18382" y="13205"/>
                    <a:pt x="18077" y="13281"/>
                    <a:pt x="18077" y="13084"/>
                  </a:cubicBezTo>
                  <a:cubicBezTo>
                    <a:pt x="18077" y="12886"/>
                    <a:pt x="17972" y="12613"/>
                    <a:pt x="17808" y="12613"/>
                  </a:cubicBezTo>
                  <a:cubicBezTo>
                    <a:pt x="17643" y="12613"/>
                    <a:pt x="17221" y="12188"/>
                    <a:pt x="17374" y="12097"/>
                  </a:cubicBezTo>
                  <a:cubicBezTo>
                    <a:pt x="17526" y="12005"/>
                    <a:pt x="17327" y="11884"/>
                    <a:pt x="17444" y="11717"/>
                  </a:cubicBezTo>
                  <a:cubicBezTo>
                    <a:pt x="17561" y="11550"/>
                    <a:pt x="17679" y="11869"/>
                    <a:pt x="17819" y="11884"/>
                  </a:cubicBezTo>
                  <a:close/>
                  <a:moveTo>
                    <a:pt x="13984" y="13220"/>
                  </a:moveTo>
                  <a:cubicBezTo>
                    <a:pt x="14007" y="13068"/>
                    <a:pt x="13597" y="13008"/>
                    <a:pt x="13620" y="12841"/>
                  </a:cubicBezTo>
                  <a:cubicBezTo>
                    <a:pt x="13644" y="12673"/>
                    <a:pt x="13233" y="12537"/>
                    <a:pt x="13104" y="12446"/>
                  </a:cubicBezTo>
                  <a:cubicBezTo>
                    <a:pt x="12975" y="12355"/>
                    <a:pt x="12776" y="12309"/>
                    <a:pt x="12776" y="12127"/>
                  </a:cubicBezTo>
                  <a:cubicBezTo>
                    <a:pt x="12776" y="11945"/>
                    <a:pt x="12494" y="12081"/>
                    <a:pt x="12482" y="12355"/>
                  </a:cubicBezTo>
                  <a:cubicBezTo>
                    <a:pt x="12471" y="12628"/>
                    <a:pt x="12353" y="12567"/>
                    <a:pt x="12412" y="12825"/>
                  </a:cubicBezTo>
                  <a:cubicBezTo>
                    <a:pt x="12471" y="13084"/>
                    <a:pt x="12154" y="13145"/>
                    <a:pt x="12189" y="13281"/>
                  </a:cubicBezTo>
                  <a:cubicBezTo>
                    <a:pt x="12224" y="13418"/>
                    <a:pt x="12377" y="13266"/>
                    <a:pt x="12518" y="13266"/>
                  </a:cubicBezTo>
                  <a:cubicBezTo>
                    <a:pt x="12658" y="13266"/>
                    <a:pt x="12480" y="13520"/>
                    <a:pt x="12658" y="13539"/>
                  </a:cubicBezTo>
                  <a:cubicBezTo>
                    <a:pt x="12799" y="13554"/>
                    <a:pt x="13045" y="13342"/>
                    <a:pt x="13104" y="13220"/>
                  </a:cubicBezTo>
                  <a:cubicBezTo>
                    <a:pt x="13163" y="13099"/>
                    <a:pt x="13280" y="13053"/>
                    <a:pt x="13444" y="13205"/>
                  </a:cubicBezTo>
                  <a:cubicBezTo>
                    <a:pt x="13608" y="13357"/>
                    <a:pt x="13960" y="13372"/>
                    <a:pt x="13984" y="13220"/>
                  </a:cubicBezTo>
                  <a:close/>
                  <a:moveTo>
                    <a:pt x="13139" y="14056"/>
                  </a:moveTo>
                  <a:cubicBezTo>
                    <a:pt x="13327" y="14207"/>
                    <a:pt x="13608" y="13797"/>
                    <a:pt x="13585" y="13676"/>
                  </a:cubicBezTo>
                  <a:cubicBezTo>
                    <a:pt x="13562" y="13554"/>
                    <a:pt x="12913" y="13872"/>
                    <a:pt x="13139" y="14056"/>
                  </a:cubicBezTo>
                  <a:close/>
                  <a:moveTo>
                    <a:pt x="14171" y="14390"/>
                  </a:moveTo>
                  <a:cubicBezTo>
                    <a:pt x="14254" y="14374"/>
                    <a:pt x="14418" y="13995"/>
                    <a:pt x="14207" y="14010"/>
                  </a:cubicBezTo>
                  <a:cubicBezTo>
                    <a:pt x="13996" y="14025"/>
                    <a:pt x="14044" y="14413"/>
                    <a:pt x="14171" y="14390"/>
                  </a:cubicBezTo>
                  <a:close/>
                  <a:moveTo>
                    <a:pt x="11216" y="1284"/>
                  </a:moveTo>
                  <a:cubicBezTo>
                    <a:pt x="11380" y="1147"/>
                    <a:pt x="11509" y="1238"/>
                    <a:pt x="11368" y="1329"/>
                  </a:cubicBezTo>
                  <a:cubicBezTo>
                    <a:pt x="11227" y="1421"/>
                    <a:pt x="11274" y="1481"/>
                    <a:pt x="11474" y="1466"/>
                  </a:cubicBezTo>
                  <a:cubicBezTo>
                    <a:pt x="11673" y="1451"/>
                    <a:pt x="11392" y="1542"/>
                    <a:pt x="11392" y="1694"/>
                  </a:cubicBezTo>
                  <a:cubicBezTo>
                    <a:pt x="11392" y="1846"/>
                    <a:pt x="11626" y="1755"/>
                    <a:pt x="11638" y="1906"/>
                  </a:cubicBezTo>
                  <a:cubicBezTo>
                    <a:pt x="11650" y="2058"/>
                    <a:pt x="12154" y="2119"/>
                    <a:pt x="12307" y="1937"/>
                  </a:cubicBezTo>
                  <a:cubicBezTo>
                    <a:pt x="12459" y="1755"/>
                    <a:pt x="12400" y="1982"/>
                    <a:pt x="12389" y="2104"/>
                  </a:cubicBezTo>
                  <a:cubicBezTo>
                    <a:pt x="12377" y="2225"/>
                    <a:pt x="13104" y="2332"/>
                    <a:pt x="13139" y="2180"/>
                  </a:cubicBezTo>
                  <a:cubicBezTo>
                    <a:pt x="13174" y="2028"/>
                    <a:pt x="13280" y="2089"/>
                    <a:pt x="13421" y="2134"/>
                  </a:cubicBezTo>
                  <a:cubicBezTo>
                    <a:pt x="13562" y="2180"/>
                    <a:pt x="14254" y="1967"/>
                    <a:pt x="14265" y="1785"/>
                  </a:cubicBezTo>
                  <a:cubicBezTo>
                    <a:pt x="14277" y="1603"/>
                    <a:pt x="14488" y="1876"/>
                    <a:pt x="14265" y="2074"/>
                  </a:cubicBezTo>
                  <a:cubicBezTo>
                    <a:pt x="14042" y="2271"/>
                    <a:pt x="13597" y="2241"/>
                    <a:pt x="13397" y="2317"/>
                  </a:cubicBezTo>
                  <a:cubicBezTo>
                    <a:pt x="13198" y="2393"/>
                    <a:pt x="13526" y="2575"/>
                    <a:pt x="13726" y="2772"/>
                  </a:cubicBezTo>
                  <a:cubicBezTo>
                    <a:pt x="13925" y="2970"/>
                    <a:pt x="13468" y="2863"/>
                    <a:pt x="13280" y="2605"/>
                  </a:cubicBezTo>
                  <a:cubicBezTo>
                    <a:pt x="13092" y="2347"/>
                    <a:pt x="12670" y="2347"/>
                    <a:pt x="12447" y="2362"/>
                  </a:cubicBezTo>
                  <a:cubicBezTo>
                    <a:pt x="12224" y="2377"/>
                    <a:pt x="12295" y="2909"/>
                    <a:pt x="12459" y="2909"/>
                  </a:cubicBezTo>
                  <a:cubicBezTo>
                    <a:pt x="12623" y="2909"/>
                    <a:pt x="12787" y="2985"/>
                    <a:pt x="12952" y="3319"/>
                  </a:cubicBezTo>
                  <a:cubicBezTo>
                    <a:pt x="13116" y="3653"/>
                    <a:pt x="13468" y="3577"/>
                    <a:pt x="13468" y="3729"/>
                  </a:cubicBezTo>
                  <a:cubicBezTo>
                    <a:pt x="13468" y="3881"/>
                    <a:pt x="13010" y="3607"/>
                    <a:pt x="12752" y="3547"/>
                  </a:cubicBezTo>
                  <a:cubicBezTo>
                    <a:pt x="12494" y="3486"/>
                    <a:pt x="12084" y="3698"/>
                    <a:pt x="12072" y="3941"/>
                  </a:cubicBezTo>
                  <a:cubicBezTo>
                    <a:pt x="12060" y="4184"/>
                    <a:pt x="12447" y="4154"/>
                    <a:pt x="12705" y="3957"/>
                  </a:cubicBezTo>
                  <a:cubicBezTo>
                    <a:pt x="12963" y="3759"/>
                    <a:pt x="12776" y="4017"/>
                    <a:pt x="12647" y="4169"/>
                  </a:cubicBezTo>
                  <a:cubicBezTo>
                    <a:pt x="12518" y="4321"/>
                    <a:pt x="12952" y="4443"/>
                    <a:pt x="12952" y="4625"/>
                  </a:cubicBezTo>
                  <a:cubicBezTo>
                    <a:pt x="12952" y="4807"/>
                    <a:pt x="12635" y="4746"/>
                    <a:pt x="12600" y="4579"/>
                  </a:cubicBezTo>
                  <a:cubicBezTo>
                    <a:pt x="12565" y="4412"/>
                    <a:pt x="12447" y="4245"/>
                    <a:pt x="12142" y="4276"/>
                  </a:cubicBezTo>
                  <a:cubicBezTo>
                    <a:pt x="11837" y="4306"/>
                    <a:pt x="11919" y="4579"/>
                    <a:pt x="12107" y="4610"/>
                  </a:cubicBezTo>
                  <a:cubicBezTo>
                    <a:pt x="12295" y="4640"/>
                    <a:pt x="12307" y="4822"/>
                    <a:pt x="12095" y="4822"/>
                  </a:cubicBezTo>
                  <a:cubicBezTo>
                    <a:pt x="11884" y="4822"/>
                    <a:pt x="11408" y="4994"/>
                    <a:pt x="11556" y="5172"/>
                  </a:cubicBezTo>
                  <a:cubicBezTo>
                    <a:pt x="11720" y="5369"/>
                    <a:pt x="12318" y="5172"/>
                    <a:pt x="12424" y="5293"/>
                  </a:cubicBezTo>
                  <a:cubicBezTo>
                    <a:pt x="12529" y="5415"/>
                    <a:pt x="12823" y="5460"/>
                    <a:pt x="12893" y="5324"/>
                  </a:cubicBezTo>
                  <a:cubicBezTo>
                    <a:pt x="12963" y="5187"/>
                    <a:pt x="13198" y="5248"/>
                    <a:pt x="13433" y="5248"/>
                  </a:cubicBezTo>
                  <a:cubicBezTo>
                    <a:pt x="13667" y="5248"/>
                    <a:pt x="13726" y="5293"/>
                    <a:pt x="13831" y="5415"/>
                  </a:cubicBezTo>
                  <a:cubicBezTo>
                    <a:pt x="13937" y="5536"/>
                    <a:pt x="14125" y="5490"/>
                    <a:pt x="14254" y="5369"/>
                  </a:cubicBezTo>
                  <a:cubicBezTo>
                    <a:pt x="14383" y="5248"/>
                    <a:pt x="14383" y="5248"/>
                    <a:pt x="14547" y="5248"/>
                  </a:cubicBezTo>
                  <a:cubicBezTo>
                    <a:pt x="14711" y="5248"/>
                    <a:pt x="14746" y="5111"/>
                    <a:pt x="14664" y="4944"/>
                  </a:cubicBezTo>
                  <a:cubicBezTo>
                    <a:pt x="14582" y="4777"/>
                    <a:pt x="14371" y="5065"/>
                    <a:pt x="14347" y="4944"/>
                  </a:cubicBezTo>
                  <a:cubicBezTo>
                    <a:pt x="14318" y="4794"/>
                    <a:pt x="14125" y="4746"/>
                    <a:pt x="13796" y="4807"/>
                  </a:cubicBezTo>
                  <a:cubicBezTo>
                    <a:pt x="13468" y="4868"/>
                    <a:pt x="13608" y="4534"/>
                    <a:pt x="13808" y="4610"/>
                  </a:cubicBezTo>
                  <a:cubicBezTo>
                    <a:pt x="14007" y="4686"/>
                    <a:pt x="14277" y="4655"/>
                    <a:pt x="14500" y="4579"/>
                  </a:cubicBezTo>
                  <a:cubicBezTo>
                    <a:pt x="14723" y="4503"/>
                    <a:pt x="14547" y="4367"/>
                    <a:pt x="14547" y="4245"/>
                  </a:cubicBezTo>
                  <a:cubicBezTo>
                    <a:pt x="14547" y="4124"/>
                    <a:pt x="14828" y="4200"/>
                    <a:pt x="15039" y="4200"/>
                  </a:cubicBezTo>
                  <a:cubicBezTo>
                    <a:pt x="15251" y="4200"/>
                    <a:pt x="15556" y="3759"/>
                    <a:pt x="15567" y="3501"/>
                  </a:cubicBezTo>
                  <a:cubicBezTo>
                    <a:pt x="15579" y="3243"/>
                    <a:pt x="15098" y="3304"/>
                    <a:pt x="14864" y="3304"/>
                  </a:cubicBezTo>
                  <a:cubicBezTo>
                    <a:pt x="14629" y="3304"/>
                    <a:pt x="15016" y="3076"/>
                    <a:pt x="15462" y="3106"/>
                  </a:cubicBezTo>
                  <a:cubicBezTo>
                    <a:pt x="15907" y="3137"/>
                    <a:pt x="15708" y="2879"/>
                    <a:pt x="15790" y="2787"/>
                  </a:cubicBezTo>
                  <a:cubicBezTo>
                    <a:pt x="15872" y="2696"/>
                    <a:pt x="16083" y="2894"/>
                    <a:pt x="16306" y="2833"/>
                  </a:cubicBezTo>
                  <a:cubicBezTo>
                    <a:pt x="16529" y="2772"/>
                    <a:pt x="16377" y="2529"/>
                    <a:pt x="16529" y="2529"/>
                  </a:cubicBezTo>
                  <a:cubicBezTo>
                    <a:pt x="16637" y="2529"/>
                    <a:pt x="16881" y="2317"/>
                    <a:pt x="17362" y="1967"/>
                  </a:cubicBezTo>
                  <a:cubicBezTo>
                    <a:pt x="17843" y="1618"/>
                    <a:pt x="18218" y="1679"/>
                    <a:pt x="18242" y="1481"/>
                  </a:cubicBezTo>
                  <a:cubicBezTo>
                    <a:pt x="18265" y="1284"/>
                    <a:pt x="17573" y="1481"/>
                    <a:pt x="17456" y="1421"/>
                  </a:cubicBezTo>
                  <a:cubicBezTo>
                    <a:pt x="17338" y="1360"/>
                    <a:pt x="17937" y="1193"/>
                    <a:pt x="18077" y="1238"/>
                  </a:cubicBezTo>
                  <a:cubicBezTo>
                    <a:pt x="18218" y="1284"/>
                    <a:pt x="18406" y="1238"/>
                    <a:pt x="18887" y="935"/>
                  </a:cubicBezTo>
                  <a:cubicBezTo>
                    <a:pt x="19368" y="631"/>
                    <a:pt x="19157" y="555"/>
                    <a:pt x="18957" y="601"/>
                  </a:cubicBezTo>
                  <a:cubicBezTo>
                    <a:pt x="18758" y="646"/>
                    <a:pt x="18535" y="555"/>
                    <a:pt x="18547" y="388"/>
                  </a:cubicBezTo>
                  <a:cubicBezTo>
                    <a:pt x="18558" y="221"/>
                    <a:pt x="18253" y="373"/>
                    <a:pt x="18242" y="282"/>
                  </a:cubicBezTo>
                  <a:cubicBezTo>
                    <a:pt x="18230" y="191"/>
                    <a:pt x="17948" y="236"/>
                    <a:pt x="17643" y="388"/>
                  </a:cubicBezTo>
                  <a:cubicBezTo>
                    <a:pt x="17338" y="540"/>
                    <a:pt x="17620" y="236"/>
                    <a:pt x="17749" y="175"/>
                  </a:cubicBezTo>
                  <a:cubicBezTo>
                    <a:pt x="17878" y="115"/>
                    <a:pt x="16975" y="175"/>
                    <a:pt x="16822" y="39"/>
                  </a:cubicBezTo>
                  <a:cubicBezTo>
                    <a:pt x="16670" y="-98"/>
                    <a:pt x="16494" y="266"/>
                    <a:pt x="16353" y="84"/>
                  </a:cubicBezTo>
                  <a:cubicBezTo>
                    <a:pt x="16212" y="-98"/>
                    <a:pt x="15849" y="54"/>
                    <a:pt x="15896" y="191"/>
                  </a:cubicBezTo>
                  <a:cubicBezTo>
                    <a:pt x="15943" y="327"/>
                    <a:pt x="15837" y="327"/>
                    <a:pt x="15696" y="175"/>
                  </a:cubicBezTo>
                  <a:cubicBezTo>
                    <a:pt x="15556" y="23"/>
                    <a:pt x="15286" y="191"/>
                    <a:pt x="15039" y="145"/>
                  </a:cubicBezTo>
                  <a:cubicBezTo>
                    <a:pt x="14793" y="99"/>
                    <a:pt x="14899" y="403"/>
                    <a:pt x="14629" y="251"/>
                  </a:cubicBezTo>
                  <a:cubicBezTo>
                    <a:pt x="14359" y="99"/>
                    <a:pt x="14066" y="175"/>
                    <a:pt x="14148" y="221"/>
                  </a:cubicBezTo>
                  <a:cubicBezTo>
                    <a:pt x="14230" y="266"/>
                    <a:pt x="14125" y="358"/>
                    <a:pt x="14007" y="312"/>
                  </a:cubicBezTo>
                  <a:cubicBezTo>
                    <a:pt x="13890" y="266"/>
                    <a:pt x="13784" y="327"/>
                    <a:pt x="13843" y="479"/>
                  </a:cubicBezTo>
                  <a:cubicBezTo>
                    <a:pt x="13902" y="631"/>
                    <a:pt x="13409" y="434"/>
                    <a:pt x="13409" y="601"/>
                  </a:cubicBezTo>
                  <a:cubicBezTo>
                    <a:pt x="13409" y="768"/>
                    <a:pt x="13233" y="859"/>
                    <a:pt x="13092" y="707"/>
                  </a:cubicBezTo>
                  <a:cubicBezTo>
                    <a:pt x="12952" y="555"/>
                    <a:pt x="12506" y="509"/>
                    <a:pt x="12635" y="646"/>
                  </a:cubicBezTo>
                  <a:cubicBezTo>
                    <a:pt x="12764" y="783"/>
                    <a:pt x="12236" y="707"/>
                    <a:pt x="12377" y="844"/>
                  </a:cubicBezTo>
                  <a:cubicBezTo>
                    <a:pt x="12518" y="980"/>
                    <a:pt x="12201" y="1087"/>
                    <a:pt x="12201" y="1011"/>
                  </a:cubicBezTo>
                  <a:cubicBezTo>
                    <a:pt x="12201" y="935"/>
                    <a:pt x="11908" y="798"/>
                    <a:pt x="11790" y="935"/>
                  </a:cubicBezTo>
                  <a:cubicBezTo>
                    <a:pt x="11673" y="1071"/>
                    <a:pt x="11638" y="1238"/>
                    <a:pt x="11579" y="1147"/>
                  </a:cubicBezTo>
                  <a:cubicBezTo>
                    <a:pt x="11521" y="1056"/>
                    <a:pt x="11263" y="1087"/>
                    <a:pt x="11016" y="1208"/>
                  </a:cubicBezTo>
                  <a:cubicBezTo>
                    <a:pt x="10770" y="1329"/>
                    <a:pt x="11051" y="1421"/>
                    <a:pt x="11216" y="1284"/>
                  </a:cubicBezTo>
                  <a:close/>
                  <a:moveTo>
                    <a:pt x="9796" y="2787"/>
                  </a:moveTo>
                  <a:cubicBezTo>
                    <a:pt x="9969" y="2900"/>
                    <a:pt x="9867" y="3046"/>
                    <a:pt x="10054" y="3152"/>
                  </a:cubicBezTo>
                  <a:cubicBezTo>
                    <a:pt x="10242" y="3258"/>
                    <a:pt x="10782" y="3015"/>
                    <a:pt x="10829" y="3182"/>
                  </a:cubicBezTo>
                  <a:cubicBezTo>
                    <a:pt x="10875" y="3349"/>
                    <a:pt x="10277" y="3364"/>
                    <a:pt x="10359" y="3471"/>
                  </a:cubicBezTo>
                  <a:cubicBezTo>
                    <a:pt x="10442" y="3577"/>
                    <a:pt x="10782" y="3744"/>
                    <a:pt x="10735" y="3835"/>
                  </a:cubicBezTo>
                  <a:cubicBezTo>
                    <a:pt x="10688" y="3926"/>
                    <a:pt x="11298" y="4184"/>
                    <a:pt x="11356" y="4063"/>
                  </a:cubicBezTo>
                  <a:cubicBezTo>
                    <a:pt x="11415" y="3941"/>
                    <a:pt x="11579" y="3972"/>
                    <a:pt x="11732" y="4048"/>
                  </a:cubicBezTo>
                  <a:cubicBezTo>
                    <a:pt x="11884" y="4124"/>
                    <a:pt x="11896" y="3577"/>
                    <a:pt x="12002" y="3668"/>
                  </a:cubicBezTo>
                  <a:cubicBezTo>
                    <a:pt x="12107" y="3759"/>
                    <a:pt x="12095" y="3471"/>
                    <a:pt x="12271" y="3380"/>
                  </a:cubicBezTo>
                  <a:cubicBezTo>
                    <a:pt x="12447" y="3288"/>
                    <a:pt x="12701" y="3288"/>
                    <a:pt x="12717" y="3182"/>
                  </a:cubicBezTo>
                  <a:cubicBezTo>
                    <a:pt x="12729" y="3106"/>
                    <a:pt x="12670" y="3000"/>
                    <a:pt x="12459" y="3030"/>
                  </a:cubicBezTo>
                  <a:cubicBezTo>
                    <a:pt x="12248" y="3061"/>
                    <a:pt x="12107" y="2954"/>
                    <a:pt x="12201" y="2803"/>
                  </a:cubicBezTo>
                  <a:cubicBezTo>
                    <a:pt x="12295" y="2651"/>
                    <a:pt x="11966" y="2605"/>
                    <a:pt x="12084" y="2484"/>
                  </a:cubicBezTo>
                  <a:cubicBezTo>
                    <a:pt x="12201" y="2362"/>
                    <a:pt x="11861" y="2241"/>
                    <a:pt x="11896" y="2423"/>
                  </a:cubicBezTo>
                  <a:cubicBezTo>
                    <a:pt x="11931" y="2605"/>
                    <a:pt x="11685" y="2438"/>
                    <a:pt x="11650" y="2271"/>
                  </a:cubicBezTo>
                  <a:cubicBezTo>
                    <a:pt x="11614" y="2104"/>
                    <a:pt x="11134" y="2043"/>
                    <a:pt x="10817" y="1679"/>
                  </a:cubicBezTo>
                  <a:cubicBezTo>
                    <a:pt x="10500" y="1314"/>
                    <a:pt x="10172" y="1557"/>
                    <a:pt x="10359" y="1603"/>
                  </a:cubicBezTo>
                  <a:cubicBezTo>
                    <a:pt x="10547" y="1648"/>
                    <a:pt x="10535" y="1770"/>
                    <a:pt x="10383" y="1755"/>
                  </a:cubicBezTo>
                  <a:cubicBezTo>
                    <a:pt x="10230" y="1739"/>
                    <a:pt x="9961" y="1770"/>
                    <a:pt x="10207" y="1891"/>
                  </a:cubicBezTo>
                  <a:cubicBezTo>
                    <a:pt x="10453" y="2013"/>
                    <a:pt x="10183" y="2058"/>
                    <a:pt x="9984" y="2058"/>
                  </a:cubicBezTo>
                  <a:cubicBezTo>
                    <a:pt x="9785" y="2058"/>
                    <a:pt x="9773" y="2393"/>
                    <a:pt x="10031" y="2438"/>
                  </a:cubicBezTo>
                  <a:cubicBezTo>
                    <a:pt x="10289" y="2484"/>
                    <a:pt x="10101" y="2681"/>
                    <a:pt x="9890" y="2605"/>
                  </a:cubicBezTo>
                  <a:cubicBezTo>
                    <a:pt x="9679" y="2529"/>
                    <a:pt x="9609" y="2666"/>
                    <a:pt x="9796" y="2787"/>
                  </a:cubicBezTo>
                  <a:close/>
                  <a:moveTo>
                    <a:pt x="11485" y="4488"/>
                  </a:moveTo>
                  <a:cubicBezTo>
                    <a:pt x="11274" y="4351"/>
                    <a:pt x="11009" y="4641"/>
                    <a:pt x="11227" y="4746"/>
                  </a:cubicBezTo>
                  <a:cubicBezTo>
                    <a:pt x="11415" y="4837"/>
                    <a:pt x="11697" y="4625"/>
                    <a:pt x="11485" y="4488"/>
                  </a:cubicBezTo>
                  <a:close/>
                  <a:moveTo>
                    <a:pt x="10887" y="6280"/>
                  </a:moveTo>
                  <a:cubicBezTo>
                    <a:pt x="10969" y="6584"/>
                    <a:pt x="11063" y="6371"/>
                    <a:pt x="11192" y="6493"/>
                  </a:cubicBezTo>
                  <a:cubicBezTo>
                    <a:pt x="11321" y="6614"/>
                    <a:pt x="11521" y="6690"/>
                    <a:pt x="11626" y="6569"/>
                  </a:cubicBezTo>
                  <a:cubicBezTo>
                    <a:pt x="11732" y="6447"/>
                    <a:pt x="11779" y="6356"/>
                    <a:pt x="11814" y="6462"/>
                  </a:cubicBezTo>
                  <a:cubicBezTo>
                    <a:pt x="11871" y="6635"/>
                    <a:pt x="12131" y="6660"/>
                    <a:pt x="12694" y="6675"/>
                  </a:cubicBezTo>
                  <a:cubicBezTo>
                    <a:pt x="13257" y="6690"/>
                    <a:pt x="13116" y="6371"/>
                    <a:pt x="13280" y="6493"/>
                  </a:cubicBezTo>
                  <a:cubicBezTo>
                    <a:pt x="13444" y="6614"/>
                    <a:pt x="13820" y="6614"/>
                    <a:pt x="13984" y="6569"/>
                  </a:cubicBezTo>
                  <a:cubicBezTo>
                    <a:pt x="14148" y="6523"/>
                    <a:pt x="14230" y="6189"/>
                    <a:pt x="14218" y="6022"/>
                  </a:cubicBezTo>
                  <a:cubicBezTo>
                    <a:pt x="14207" y="5855"/>
                    <a:pt x="12952" y="5718"/>
                    <a:pt x="12729" y="5885"/>
                  </a:cubicBezTo>
                  <a:cubicBezTo>
                    <a:pt x="12506" y="6052"/>
                    <a:pt x="12154" y="5809"/>
                    <a:pt x="11978" y="5931"/>
                  </a:cubicBezTo>
                  <a:cubicBezTo>
                    <a:pt x="11802" y="6052"/>
                    <a:pt x="11861" y="5779"/>
                    <a:pt x="11544" y="5764"/>
                  </a:cubicBezTo>
                  <a:cubicBezTo>
                    <a:pt x="11227" y="5749"/>
                    <a:pt x="11568" y="5536"/>
                    <a:pt x="11626" y="5445"/>
                  </a:cubicBezTo>
                  <a:cubicBezTo>
                    <a:pt x="11685" y="5354"/>
                    <a:pt x="11145" y="5111"/>
                    <a:pt x="10922" y="5172"/>
                  </a:cubicBezTo>
                  <a:cubicBezTo>
                    <a:pt x="10700" y="5232"/>
                    <a:pt x="10570" y="5081"/>
                    <a:pt x="10359" y="4959"/>
                  </a:cubicBezTo>
                  <a:cubicBezTo>
                    <a:pt x="10148" y="4837"/>
                    <a:pt x="9575" y="4866"/>
                    <a:pt x="9691" y="5081"/>
                  </a:cubicBezTo>
                  <a:cubicBezTo>
                    <a:pt x="9773" y="5232"/>
                    <a:pt x="10453" y="5551"/>
                    <a:pt x="10524" y="5399"/>
                  </a:cubicBezTo>
                  <a:cubicBezTo>
                    <a:pt x="10594" y="5248"/>
                    <a:pt x="10770" y="5582"/>
                    <a:pt x="10875" y="5749"/>
                  </a:cubicBezTo>
                  <a:cubicBezTo>
                    <a:pt x="10981" y="5916"/>
                    <a:pt x="10805" y="5976"/>
                    <a:pt x="10887" y="6280"/>
                  </a:cubicBezTo>
                  <a:close/>
                  <a:moveTo>
                    <a:pt x="8975" y="8710"/>
                  </a:moveTo>
                  <a:cubicBezTo>
                    <a:pt x="9233" y="8938"/>
                    <a:pt x="9151" y="8528"/>
                    <a:pt x="9445" y="8543"/>
                  </a:cubicBezTo>
                  <a:cubicBezTo>
                    <a:pt x="9738" y="8558"/>
                    <a:pt x="9749" y="7935"/>
                    <a:pt x="9796" y="7708"/>
                  </a:cubicBezTo>
                  <a:cubicBezTo>
                    <a:pt x="9843" y="7480"/>
                    <a:pt x="9562" y="7495"/>
                    <a:pt x="9632" y="7662"/>
                  </a:cubicBezTo>
                  <a:cubicBezTo>
                    <a:pt x="9703" y="7829"/>
                    <a:pt x="9620" y="7996"/>
                    <a:pt x="9597" y="7799"/>
                  </a:cubicBezTo>
                  <a:cubicBezTo>
                    <a:pt x="9573" y="7601"/>
                    <a:pt x="9351" y="7784"/>
                    <a:pt x="9269" y="7632"/>
                  </a:cubicBezTo>
                  <a:cubicBezTo>
                    <a:pt x="9186" y="7480"/>
                    <a:pt x="9527" y="7465"/>
                    <a:pt x="9609" y="7267"/>
                  </a:cubicBezTo>
                  <a:cubicBezTo>
                    <a:pt x="9691" y="7070"/>
                    <a:pt x="9339" y="7100"/>
                    <a:pt x="9421" y="6948"/>
                  </a:cubicBezTo>
                  <a:cubicBezTo>
                    <a:pt x="9503" y="6797"/>
                    <a:pt x="8905" y="6964"/>
                    <a:pt x="9081" y="7055"/>
                  </a:cubicBezTo>
                  <a:cubicBezTo>
                    <a:pt x="9257" y="7146"/>
                    <a:pt x="9093" y="7267"/>
                    <a:pt x="8928" y="7115"/>
                  </a:cubicBezTo>
                  <a:cubicBezTo>
                    <a:pt x="8764" y="6964"/>
                    <a:pt x="8309" y="7218"/>
                    <a:pt x="8471" y="7389"/>
                  </a:cubicBezTo>
                  <a:cubicBezTo>
                    <a:pt x="8600" y="7525"/>
                    <a:pt x="8987" y="7298"/>
                    <a:pt x="8764" y="7693"/>
                  </a:cubicBezTo>
                  <a:cubicBezTo>
                    <a:pt x="8541" y="8087"/>
                    <a:pt x="8448" y="7586"/>
                    <a:pt x="8236" y="7632"/>
                  </a:cubicBezTo>
                  <a:cubicBezTo>
                    <a:pt x="8025" y="7677"/>
                    <a:pt x="8119" y="8011"/>
                    <a:pt x="8436" y="8133"/>
                  </a:cubicBezTo>
                  <a:cubicBezTo>
                    <a:pt x="8752" y="8254"/>
                    <a:pt x="8717" y="8482"/>
                    <a:pt x="8975" y="8710"/>
                  </a:cubicBezTo>
                  <a:close/>
                  <a:moveTo>
                    <a:pt x="10477" y="6584"/>
                  </a:moveTo>
                  <a:cubicBezTo>
                    <a:pt x="10688" y="6569"/>
                    <a:pt x="10582" y="6235"/>
                    <a:pt x="10348" y="6007"/>
                  </a:cubicBezTo>
                  <a:cubicBezTo>
                    <a:pt x="10113" y="5779"/>
                    <a:pt x="9586" y="6247"/>
                    <a:pt x="9679" y="6341"/>
                  </a:cubicBezTo>
                  <a:cubicBezTo>
                    <a:pt x="9785" y="6447"/>
                    <a:pt x="10266" y="6599"/>
                    <a:pt x="10477" y="6584"/>
                  </a:cubicBezTo>
                  <a:close/>
                  <a:moveTo>
                    <a:pt x="10606" y="4367"/>
                  </a:moveTo>
                  <a:cubicBezTo>
                    <a:pt x="10582" y="4276"/>
                    <a:pt x="9693" y="4414"/>
                    <a:pt x="9832" y="4549"/>
                  </a:cubicBezTo>
                  <a:cubicBezTo>
                    <a:pt x="10066" y="4777"/>
                    <a:pt x="10629" y="4458"/>
                    <a:pt x="10606" y="4367"/>
                  </a:cubicBezTo>
                  <a:close/>
                  <a:moveTo>
                    <a:pt x="9656" y="4291"/>
                  </a:moveTo>
                  <a:cubicBezTo>
                    <a:pt x="9832" y="4291"/>
                    <a:pt x="9972" y="4260"/>
                    <a:pt x="10125" y="4184"/>
                  </a:cubicBezTo>
                  <a:cubicBezTo>
                    <a:pt x="10277" y="4109"/>
                    <a:pt x="10043" y="4109"/>
                    <a:pt x="10148" y="3926"/>
                  </a:cubicBezTo>
                  <a:cubicBezTo>
                    <a:pt x="10254" y="3744"/>
                    <a:pt x="9890" y="3729"/>
                    <a:pt x="9867" y="3790"/>
                  </a:cubicBezTo>
                  <a:cubicBezTo>
                    <a:pt x="9843" y="3850"/>
                    <a:pt x="9386" y="3425"/>
                    <a:pt x="9315" y="3562"/>
                  </a:cubicBezTo>
                  <a:cubicBezTo>
                    <a:pt x="9245" y="3698"/>
                    <a:pt x="9480" y="4291"/>
                    <a:pt x="9656" y="4291"/>
                  </a:cubicBezTo>
                  <a:close/>
                  <a:moveTo>
                    <a:pt x="9163" y="5187"/>
                  </a:moveTo>
                  <a:cubicBezTo>
                    <a:pt x="9151" y="5339"/>
                    <a:pt x="8881" y="5156"/>
                    <a:pt x="8670" y="5050"/>
                  </a:cubicBezTo>
                  <a:cubicBezTo>
                    <a:pt x="8459" y="4944"/>
                    <a:pt x="8588" y="5263"/>
                    <a:pt x="8752" y="5445"/>
                  </a:cubicBezTo>
                  <a:cubicBezTo>
                    <a:pt x="8917" y="5627"/>
                    <a:pt x="8670" y="5536"/>
                    <a:pt x="8448" y="5339"/>
                  </a:cubicBezTo>
                  <a:cubicBezTo>
                    <a:pt x="8225" y="5141"/>
                    <a:pt x="8248" y="5475"/>
                    <a:pt x="8354" y="5582"/>
                  </a:cubicBezTo>
                  <a:cubicBezTo>
                    <a:pt x="8459" y="5688"/>
                    <a:pt x="8330" y="5840"/>
                    <a:pt x="8189" y="5597"/>
                  </a:cubicBezTo>
                  <a:cubicBezTo>
                    <a:pt x="8049" y="5354"/>
                    <a:pt x="7978" y="5096"/>
                    <a:pt x="7755" y="5081"/>
                  </a:cubicBezTo>
                  <a:cubicBezTo>
                    <a:pt x="7533" y="5065"/>
                    <a:pt x="7634" y="5361"/>
                    <a:pt x="7720" y="5506"/>
                  </a:cubicBezTo>
                  <a:cubicBezTo>
                    <a:pt x="7838" y="5703"/>
                    <a:pt x="7955" y="5749"/>
                    <a:pt x="8143" y="5885"/>
                  </a:cubicBezTo>
                  <a:cubicBezTo>
                    <a:pt x="8330" y="6022"/>
                    <a:pt x="8635" y="5825"/>
                    <a:pt x="8776" y="5870"/>
                  </a:cubicBezTo>
                  <a:cubicBezTo>
                    <a:pt x="8917" y="5916"/>
                    <a:pt x="8623" y="6143"/>
                    <a:pt x="8717" y="6295"/>
                  </a:cubicBezTo>
                  <a:cubicBezTo>
                    <a:pt x="8811" y="6447"/>
                    <a:pt x="9069" y="6341"/>
                    <a:pt x="9269" y="6326"/>
                  </a:cubicBezTo>
                  <a:cubicBezTo>
                    <a:pt x="9468" y="6311"/>
                    <a:pt x="9374" y="6159"/>
                    <a:pt x="9491" y="6052"/>
                  </a:cubicBezTo>
                  <a:cubicBezTo>
                    <a:pt x="9609" y="5946"/>
                    <a:pt x="9374" y="5961"/>
                    <a:pt x="9468" y="5703"/>
                  </a:cubicBezTo>
                  <a:cubicBezTo>
                    <a:pt x="9562" y="5445"/>
                    <a:pt x="9175" y="5035"/>
                    <a:pt x="9163" y="5187"/>
                  </a:cubicBezTo>
                  <a:close/>
                  <a:moveTo>
                    <a:pt x="7838" y="6250"/>
                  </a:moveTo>
                  <a:cubicBezTo>
                    <a:pt x="7920" y="6128"/>
                    <a:pt x="7662" y="5870"/>
                    <a:pt x="7591" y="6083"/>
                  </a:cubicBezTo>
                  <a:cubicBezTo>
                    <a:pt x="7521" y="6295"/>
                    <a:pt x="7754" y="6373"/>
                    <a:pt x="7838" y="6250"/>
                  </a:cubicBezTo>
                  <a:close/>
                  <a:moveTo>
                    <a:pt x="9163" y="2803"/>
                  </a:moveTo>
                  <a:cubicBezTo>
                    <a:pt x="9245" y="2620"/>
                    <a:pt x="8668" y="2477"/>
                    <a:pt x="8811" y="2636"/>
                  </a:cubicBezTo>
                  <a:cubicBezTo>
                    <a:pt x="8893" y="2727"/>
                    <a:pt x="9081" y="2985"/>
                    <a:pt x="9163" y="2803"/>
                  </a:cubicBezTo>
                  <a:close/>
                  <a:moveTo>
                    <a:pt x="7638" y="4792"/>
                  </a:moveTo>
                  <a:cubicBezTo>
                    <a:pt x="7732" y="4640"/>
                    <a:pt x="7263" y="4154"/>
                    <a:pt x="7239" y="4382"/>
                  </a:cubicBezTo>
                  <a:cubicBezTo>
                    <a:pt x="7216" y="4610"/>
                    <a:pt x="7538" y="4953"/>
                    <a:pt x="7638" y="4792"/>
                  </a:cubicBezTo>
                  <a:close/>
                  <a:moveTo>
                    <a:pt x="7556" y="3516"/>
                  </a:moveTo>
                  <a:cubicBezTo>
                    <a:pt x="7697" y="3395"/>
                    <a:pt x="7955" y="3592"/>
                    <a:pt x="7908" y="3729"/>
                  </a:cubicBezTo>
                  <a:cubicBezTo>
                    <a:pt x="7861" y="3866"/>
                    <a:pt x="7455" y="3701"/>
                    <a:pt x="7486" y="3820"/>
                  </a:cubicBezTo>
                  <a:cubicBezTo>
                    <a:pt x="7497" y="3866"/>
                    <a:pt x="7544" y="4048"/>
                    <a:pt x="7826" y="3941"/>
                  </a:cubicBezTo>
                  <a:cubicBezTo>
                    <a:pt x="8107" y="3835"/>
                    <a:pt x="8342" y="3911"/>
                    <a:pt x="8530" y="4109"/>
                  </a:cubicBezTo>
                  <a:cubicBezTo>
                    <a:pt x="8717" y="4306"/>
                    <a:pt x="8893" y="4382"/>
                    <a:pt x="9022" y="4184"/>
                  </a:cubicBezTo>
                  <a:cubicBezTo>
                    <a:pt x="9151" y="3987"/>
                    <a:pt x="8858" y="3957"/>
                    <a:pt x="8917" y="3805"/>
                  </a:cubicBezTo>
                  <a:cubicBezTo>
                    <a:pt x="8975" y="3653"/>
                    <a:pt x="8729" y="3562"/>
                    <a:pt x="8600" y="3562"/>
                  </a:cubicBezTo>
                  <a:cubicBezTo>
                    <a:pt x="8471" y="3562"/>
                    <a:pt x="8424" y="3258"/>
                    <a:pt x="8318" y="3319"/>
                  </a:cubicBezTo>
                  <a:cubicBezTo>
                    <a:pt x="8213" y="3380"/>
                    <a:pt x="8143" y="3486"/>
                    <a:pt x="8143" y="3288"/>
                  </a:cubicBezTo>
                  <a:cubicBezTo>
                    <a:pt x="8143" y="3091"/>
                    <a:pt x="7533" y="3076"/>
                    <a:pt x="7380" y="3152"/>
                  </a:cubicBezTo>
                  <a:cubicBezTo>
                    <a:pt x="7228" y="3228"/>
                    <a:pt x="7415" y="3638"/>
                    <a:pt x="7556" y="3516"/>
                  </a:cubicBezTo>
                  <a:close/>
                  <a:moveTo>
                    <a:pt x="5597" y="3987"/>
                  </a:moveTo>
                  <a:cubicBezTo>
                    <a:pt x="5715" y="4048"/>
                    <a:pt x="5832" y="3850"/>
                    <a:pt x="5914" y="3941"/>
                  </a:cubicBezTo>
                  <a:cubicBezTo>
                    <a:pt x="5996" y="4033"/>
                    <a:pt x="6360" y="4109"/>
                    <a:pt x="6360" y="3866"/>
                  </a:cubicBezTo>
                  <a:cubicBezTo>
                    <a:pt x="6360" y="3623"/>
                    <a:pt x="5902" y="3592"/>
                    <a:pt x="5785" y="3683"/>
                  </a:cubicBezTo>
                  <a:cubicBezTo>
                    <a:pt x="5668" y="3774"/>
                    <a:pt x="5128" y="3805"/>
                    <a:pt x="5281" y="3957"/>
                  </a:cubicBezTo>
                  <a:cubicBezTo>
                    <a:pt x="5374" y="4050"/>
                    <a:pt x="5480" y="3926"/>
                    <a:pt x="5597" y="3987"/>
                  </a:cubicBezTo>
                  <a:close/>
                  <a:moveTo>
                    <a:pt x="6172" y="4276"/>
                  </a:moveTo>
                  <a:cubicBezTo>
                    <a:pt x="6324" y="4245"/>
                    <a:pt x="6254" y="4093"/>
                    <a:pt x="6008" y="4139"/>
                  </a:cubicBezTo>
                  <a:cubicBezTo>
                    <a:pt x="5761" y="4184"/>
                    <a:pt x="5339" y="4184"/>
                    <a:pt x="5339" y="4412"/>
                  </a:cubicBezTo>
                  <a:cubicBezTo>
                    <a:pt x="5339" y="4594"/>
                    <a:pt x="5421" y="4686"/>
                    <a:pt x="5691" y="4716"/>
                  </a:cubicBezTo>
                  <a:cubicBezTo>
                    <a:pt x="5961" y="4746"/>
                    <a:pt x="6195" y="4412"/>
                    <a:pt x="6066" y="4412"/>
                  </a:cubicBezTo>
                  <a:cubicBezTo>
                    <a:pt x="5937" y="4412"/>
                    <a:pt x="6020" y="4306"/>
                    <a:pt x="6172" y="4276"/>
                  </a:cubicBezTo>
                  <a:close/>
                  <a:moveTo>
                    <a:pt x="5198" y="4351"/>
                  </a:moveTo>
                  <a:cubicBezTo>
                    <a:pt x="5257" y="4169"/>
                    <a:pt x="4810" y="4200"/>
                    <a:pt x="4847" y="4260"/>
                  </a:cubicBezTo>
                  <a:cubicBezTo>
                    <a:pt x="4929" y="4397"/>
                    <a:pt x="5140" y="4534"/>
                    <a:pt x="5198" y="4351"/>
                  </a:cubicBezTo>
                  <a:close/>
                  <a:moveTo>
                    <a:pt x="4588" y="5445"/>
                  </a:moveTo>
                  <a:cubicBezTo>
                    <a:pt x="4424" y="5460"/>
                    <a:pt x="4436" y="5673"/>
                    <a:pt x="4624" y="5673"/>
                  </a:cubicBezTo>
                  <a:cubicBezTo>
                    <a:pt x="4811" y="5673"/>
                    <a:pt x="4870" y="5749"/>
                    <a:pt x="4600" y="5733"/>
                  </a:cubicBezTo>
                  <a:cubicBezTo>
                    <a:pt x="4330" y="5718"/>
                    <a:pt x="4213" y="6022"/>
                    <a:pt x="4401" y="5961"/>
                  </a:cubicBezTo>
                  <a:cubicBezTo>
                    <a:pt x="4588" y="5901"/>
                    <a:pt x="4811" y="5901"/>
                    <a:pt x="4671" y="5961"/>
                  </a:cubicBezTo>
                  <a:cubicBezTo>
                    <a:pt x="4530" y="6022"/>
                    <a:pt x="4146" y="6064"/>
                    <a:pt x="4201" y="6159"/>
                  </a:cubicBezTo>
                  <a:cubicBezTo>
                    <a:pt x="4237" y="6219"/>
                    <a:pt x="4389" y="6204"/>
                    <a:pt x="4542" y="6280"/>
                  </a:cubicBezTo>
                  <a:cubicBezTo>
                    <a:pt x="4694" y="6356"/>
                    <a:pt x="4788" y="6402"/>
                    <a:pt x="4905" y="6235"/>
                  </a:cubicBezTo>
                  <a:cubicBezTo>
                    <a:pt x="5022" y="6068"/>
                    <a:pt x="5175" y="5901"/>
                    <a:pt x="5116" y="6128"/>
                  </a:cubicBezTo>
                  <a:cubicBezTo>
                    <a:pt x="5058" y="6356"/>
                    <a:pt x="5304" y="6189"/>
                    <a:pt x="5621" y="6174"/>
                  </a:cubicBezTo>
                  <a:cubicBezTo>
                    <a:pt x="5937" y="6159"/>
                    <a:pt x="5562" y="6417"/>
                    <a:pt x="5234" y="6447"/>
                  </a:cubicBezTo>
                  <a:cubicBezTo>
                    <a:pt x="4905" y="6478"/>
                    <a:pt x="4964" y="6690"/>
                    <a:pt x="5222" y="6766"/>
                  </a:cubicBezTo>
                  <a:cubicBezTo>
                    <a:pt x="5480" y="6842"/>
                    <a:pt x="6031" y="6554"/>
                    <a:pt x="6160" y="6386"/>
                  </a:cubicBezTo>
                  <a:cubicBezTo>
                    <a:pt x="6289" y="6219"/>
                    <a:pt x="6407" y="6478"/>
                    <a:pt x="6536" y="6356"/>
                  </a:cubicBezTo>
                  <a:cubicBezTo>
                    <a:pt x="6665" y="6235"/>
                    <a:pt x="6911" y="6371"/>
                    <a:pt x="7134" y="6311"/>
                  </a:cubicBezTo>
                  <a:cubicBezTo>
                    <a:pt x="7357" y="6250"/>
                    <a:pt x="7392" y="5703"/>
                    <a:pt x="7228" y="5612"/>
                  </a:cubicBezTo>
                  <a:cubicBezTo>
                    <a:pt x="7063" y="5521"/>
                    <a:pt x="7063" y="5718"/>
                    <a:pt x="6934" y="5749"/>
                  </a:cubicBezTo>
                  <a:cubicBezTo>
                    <a:pt x="6805" y="5779"/>
                    <a:pt x="6735" y="5566"/>
                    <a:pt x="6629" y="5430"/>
                  </a:cubicBezTo>
                  <a:cubicBezTo>
                    <a:pt x="6524" y="5293"/>
                    <a:pt x="6594" y="5035"/>
                    <a:pt x="6442" y="5065"/>
                  </a:cubicBezTo>
                  <a:cubicBezTo>
                    <a:pt x="6291" y="5095"/>
                    <a:pt x="5961" y="5415"/>
                    <a:pt x="6160" y="5445"/>
                  </a:cubicBezTo>
                  <a:cubicBezTo>
                    <a:pt x="6360" y="5475"/>
                    <a:pt x="6289" y="5612"/>
                    <a:pt x="6184" y="5673"/>
                  </a:cubicBezTo>
                  <a:cubicBezTo>
                    <a:pt x="6078" y="5733"/>
                    <a:pt x="6430" y="5840"/>
                    <a:pt x="6383" y="5931"/>
                  </a:cubicBezTo>
                  <a:cubicBezTo>
                    <a:pt x="6336" y="6022"/>
                    <a:pt x="5797" y="5946"/>
                    <a:pt x="5773" y="5794"/>
                  </a:cubicBezTo>
                  <a:cubicBezTo>
                    <a:pt x="5750" y="5642"/>
                    <a:pt x="5327" y="5369"/>
                    <a:pt x="5152" y="5430"/>
                  </a:cubicBezTo>
                  <a:cubicBezTo>
                    <a:pt x="4976" y="5490"/>
                    <a:pt x="5046" y="5248"/>
                    <a:pt x="4870" y="5232"/>
                  </a:cubicBezTo>
                  <a:cubicBezTo>
                    <a:pt x="4694" y="5217"/>
                    <a:pt x="4753" y="5430"/>
                    <a:pt x="4588" y="5445"/>
                  </a:cubicBezTo>
                  <a:close/>
                  <a:moveTo>
                    <a:pt x="2759" y="5521"/>
                  </a:moveTo>
                  <a:cubicBezTo>
                    <a:pt x="2841" y="5566"/>
                    <a:pt x="2759" y="5779"/>
                    <a:pt x="2853" y="5718"/>
                  </a:cubicBezTo>
                  <a:cubicBezTo>
                    <a:pt x="2946" y="5658"/>
                    <a:pt x="2970" y="5642"/>
                    <a:pt x="3040" y="5673"/>
                  </a:cubicBezTo>
                  <a:cubicBezTo>
                    <a:pt x="3167" y="5728"/>
                    <a:pt x="3193" y="5582"/>
                    <a:pt x="3251" y="5506"/>
                  </a:cubicBezTo>
                  <a:cubicBezTo>
                    <a:pt x="3310" y="5430"/>
                    <a:pt x="3287" y="5779"/>
                    <a:pt x="3439" y="5779"/>
                  </a:cubicBezTo>
                  <a:cubicBezTo>
                    <a:pt x="3568" y="5779"/>
                    <a:pt x="3545" y="5415"/>
                    <a:pt x="3662" y="5521"/>
                  </a:cubicBezTo>
                  <a:cubicBezTo>
                    <a:pt x="3779" y="5627"/>
                    <a:pt x="3814" y="5475"/>
                    <a:pt x="3838" y="5369"/>
                  </a:cubicBezTo>
                  <a:cubicBezTo>
                    <a:pt x="3861" y="5263"/>
                    <a:pt x="3861" y="5081"/>
                    <a:pt x="3990" y="5050"/>
                  </a:cubicBezTo>
                  <a:cubicBezTo>
                    <a:pt x="4119" y="5020"/>
                    <a:pt x="4014" y="5217"/>
                    <a:pt x="4072" y="5354"/>
                  </a:cubicBezTo>
                  <a:cubicBezTo>
                    <a:pt x="4158" y="5553"/>
                    <a:pt x="4307" y="5369"/>
                    <a:pt x="4319" y="5278"/>
                  </a:cubicBezTo>
                  <a:cubicBezTo>
                    <a:pt x="4330" y="5187"/>
                    <a:pt x="4542" y="5248"/>
                    <a:pt x="4530" y="5141"/>
                  </a:cubicBezTo>
                  <a:cubicBezTo>
                    <a:pt x="4518" y="5035"/>
                    <a:pt x="4588" y="5005"/>
                    <a:pt x="4530" y="4883"/>
                  </a:cubicBezTo>
                  <a:cubicBezTo>
                    <a:pt x="4471" y="4762"/>
                    <a:pt x="4624" y="4792"/>
                    <a:pt x="4694" y="4701"/>
                  </a:cubicBezTo>
                  <a:cubicBezTo>
                    <a:pt x="4764" y="4610"/>
                    <a:pt x="4600" y="4686"/>
                    <a:pt x="4483" y="4549"/>
                  </a:cubicBezTo>
                  <a:cubicBezTo>
                    <a:pt x="4366" y="4412"/>
                    <a:pt x="4319" y="4594"/>
                    <a:pt x="4319" y="4686"/>
                  </a:cubicBezTo>
                  <a:cubicBezTo>
                    <a:pt x="4319" y="4777"/>
                    <a:pt x="4096" y="4701"/>
                    <a:pt x="3967" y="4640"/>
                  </a:cubicBezTo>
                  <a:cubicBezTo>
                    <a:pt x="3838" y="4579"/>
                    <a:pt x="3674" y="4837"/>
                    <a:pt x="3486" y="4959"/>
                  </a:cubicBezTo>
                  <a:cubicBezTo>
                    <a:pt x="3298" y="5081"/>
                    <a:pt x="3287" y="5293"/>
                    <a:pt x="3110" y="5278"/>
                  </a:cubicBezTo>
                  <a:cubicBezTo>
                    <a:pt x="2935" y="5263"/>
                    <a:pt x="2677" y="5475"/>
                    <a:pt x="2759" y="5521"/>
                  </a:cubicBezTo>
                  <a:close/>
                  <a:moveTo>
                    <a:pt x="3732" y="5946"/>
                  </a:moveTo>
                  <a:cubicBezTo>
                    <a:pt x="3943" y="5976"/>
                    <a:pt x="4154" y="5733"/>
                    <a:pt x="4143" y="5597"/>
                  </a:cubicBezTo>
                  <a:cubicBezTo>
                    <a:pt x="4131" y="5460"/>
                    <a:pt x="3627" y="5931"/>
                    <a:pt x="3732" y="5946"/>
                  </a:cubicBezTo>
                  <a:close/>
                  <a:moveTo>
                    <a:pt x="8189" y="9682"/>
                  </a:moveTo>
                  <a:cubicBezTo>
                    <a:pt x="8260" y="9576"/>
                    <a:pt x="8553" y="9894"/>
                    <a:pt x="8565" y="9667"/>
                  </a:cubicBezTo>
                  <a:cubicBezTo>
                    <a:pt x="8577" y="9439"/>
                    <a:pt x="8236" y="9333"/>
                    <a:pt x="8096" y="9211"/>
                  </a:cubicBezTo>
                  <a:cubicBezTo>
                    <a:pt x="7955" y="9090"/>
                    <a:pt x="7896" y="9150"/>
                    <a:pt x="7673" y="8938"/>
                  </a:cubicBezTo>
                  <a:cubicBezTo>
                    <a:pt x="7450" y="8725"/>
                    <a:pt x="7732" y="8619"/>
                    <a:pt x="7568" y="8452"/>
                  </a:cubicBezTo>
                  <a:cubicBezTo>
                    <a:pt x="7404" y="8285"/>
                    <a:pt x="7345" y="7829"/>
                    <a:pt x="7462" y="7677"/>
                  </a:cubicBezTo>
                  <a:cubicBezTo>
                    <a:pt x="7580" y="7525"/>
                    <a:pt x="7709" y="7298"/>
                    <a:pt x="7497" y="7191"/>
                  </a:cubicBezTo>
                  <a:cubicBezTo>
                    <a:pt x="7286" y="7085"/>
                    <a:pt x="6946" y="7283"/>
                    <a:pt x="6981" y="7343"/>
                  </a:cubicBezTo>
                  <a:cubicBezTo>
                    <a:pt x="7017" y="7404"/>
                    <a:pt x="7310" y="7617"/>
                    <a:pt x="7310" y="7708"/>
                  </a:cubicBezTo>
                  <a:cubicBezTo>
                    <a:pt x="7310" y="7799"/>
                    <a:pt x="7040" y="7450"/>
                    <a:pt x="6946" y="7525"/>
                  </a:cubicBezTo>
                  <a:cubicBezTo>
                    <a:pt x="6852" y="7601"/>
                    <a:pt x="6747" y="7374"/>
                    <a:pt x="6665" y="7525"/>
                  </a:cubicBezTo>
                  <a:cubicBezTo>
                    <a:pt x="6583" y="7677"/>
                    <a:pt x="6770" y="8209"/>
                    <a:pt x="6840" y="8361"/>
                  </a:cubicBezTo>
                  <a:cubicBezTo>
                    <a:pt x="6911" y="8513"/>
                    <a:pt x="6770" y="8513"/>
                    <a:pt x="6676" y="8543"/>
                  </a:cubicBezTo>
                  <a:cubicBezTo>
                    <a:pt x="6583" y="8573"/>
                    <a:pt x="6571" y="8118"/>
                    <a:pt x="6477" y="7951"/>
                  </a:cubicBezTo>
                  <a:cubicBezTo>
                    <a:pt x="6383" y="7784"/>
                    <a:pt x="6008" y="7586"/>
                    <a:pt x="5984" y="7708"/>
                  </a:cubicBezTo>
                  <a:cubicBezTo>
                    <a:pt x="5961" y="7829"/>
                    <a:pt x="6219" y="7829"/>
                    <a:pt x="6184" y="7996"/>
                  </a:cubicBezTo>
                  <a:cubicBezTo>
                    <a:pt x="6149" y="8163"/>
                    <a:pt x="6008" y="7890"/>
                    <a:pt x="5879" y="8027"/>
                  </a:cubicBezTo>
                  <a:cubicBezTo>
                    <a:pt x="5750" y="8163"/>
                    <a:pt x="5773" y="8072"/>
                    <a:pt x="5797" y="7935"/>
                  </a:cubicBezTo>
                  <a:cubicBezTo>
                    <a:pt x="5820" y="7799"/>
                    <a:pt x="5609" y="7647"/>
                    <a:pt x="5374" y="7677"/>
                  </a:cubicBezTo>
                  <a:cubicBezTo>
                    <a:pt x="5140" y="7708"/>
                    <a:pt x="5269" y="7920"/>
                    <a:pt x="5198" y="7996"/>
                  </a:cubicBezTo>
                  <a:cubicBezTo>
                    <a:pt x="5128" y="8072"/>
                    <a:pt x="4776" y="7951"/>
                    <a:pt x="4999" y="7890"/>
                  </a:cubicBezTo>
                  <a:cubicBezTo>
                    <a:pt x="5222" y="7829"/>
                    <a:pt x="5128" y="7662"/>
                    <a:pt x="5046" y="7495"/>
                  </a:cubicBezTo>
                  <a:cubicBezTo>
                    <a:pt x="4964" y="7328"/>
                    <a:pt x="4741" y="7525"/>
                    <a:pt x="4377" y="7693"/>
                  </a:cubicBezTo>
                  <a:cubicBezTo>
                    <a:pt x="4014" y="7860"/>
                    <a:pt x="3850" y="8042"/>
                    <a:pt x="3896" y="8057"/>
                  </a:cubicBezTo>
                  <a:cubicBezTo>
                    <a:pt x="3943" y="8072"/>
                    <a:pt x="3955" y="8148"/>
                    <a:pt x="3814" y="8300"/>
                  </a:cubicBezTo>
                  <a:cubicBezTo>
                    <a:pt x="3674" y="8452"/>
                    <a:pt x="3814" y="8588"/>
                    <a:pt x="3943" y="8588"/>
                  </a:cubicBezTo>
                  <a:cubicBezTo>
                    <a:pt x="4072" y="8588"/>
                    <a:pt x="3959" y="8722"/>
                    <a:pt x="4049" y="8756"/>
                  </a:cubicBezTo>
                  <a:cubicBezTo>
                    <a:pt x="4131" y="8786"/>
                    <a:pt x="4553" y="8543"/>
                    <a:pt x="4671" y="8649"/>
                  </a:cubicBezTo>
                  <a:cubicBezTo>
                    <a:pt x="4788" y="8756"/>
                    <a:pt x="3979" y="8816"/>
                    <a:pt x="3979" y="8999"/>
                  </a:cubicBezTo>
                  <a:cubicBezTo>
                    <a:pt x="3979" y="9181"/>
                    <a:pt x="4424" y="9287"/>
                    <a:pt x="4753" y="9211"/>
                  </a:cubicBezTo>
                  <a:cubicBezTo>
                    <a:pt x="5081" y="9135"/>
                    <a:pt x="5656" y="9272"/>
                    <a:pt x="5656" y="9378"/>
                  </a:cubicBezTo>
                  <a:cubicBezTo>
                    <a:pt x="5656" y="9485"/>
                    <a:pt x="5269" y="9454"/>
                    <a:pt x="4976" y="9439"/>
                  </a:cubicBezTo>
                  <a:cubicBezTo>
                    <a:pt x="4682" y="9424"/>
                    <a:pt x="4178" y="9545"/>
                    <a:pt x="4201" y="9667"/>
                  </a:cubicBezTo>
                  <a:cubicBezTo>
                    <a:pt x="4228" y="9803"/>
                    <a:pt x="4260" y="9803"/>
                    <a:pt x="4565" y="9986"/>
                  </a:cubicBezTo>
                  <a:cubicBezTo>
                    <a:pt x="4870" y="10168"/>
                    <a:pt x="5187" y="9894"/>
                    <a:pt x="5175" y="10153"/>
                  </a:cubicBezTo>
                  <a:cubicBezTo>
                    <a:pt x="5163" y="10411"/>
                    <a:pt x="5339" y="10472"/>
                    <a:pt x="5750" y="10487"/>
                  </a:cubicBezTo>
                  <a:cubicBezTo>
                    <a:pt x="6160" y="10502"/>
                    <a:pt x="6348" y="10244"/>
                    <a:pt x="6547" y="10259"/>
                  </a:cubicBezTo>
                  <a:cubicBezTo>
                    <a:pt x="6747" y="10274"/>
                    <a:pt x="6840" y="10229"/>
                    <a:pt x="6934" y="10046"/>
                  </a:cubicBezTo>
                  <a:cubicBezTo>
                    <a:pt x="7028" y="9864"/>
                    <a:pt x="7110" y="9970"/>
                    <a:pt x="7134" y="10062"/>
                  </a:cubicBezTo>
                  <a:cubicBezTo>
                    <a:pt x="7157" y="10153"/>
                    <a:pt x="7415" y="10137"/>
                    <a:pt x="7474" y="10213"/>
                  </a:cubicBezTo>
                  <a:cubicBezTo>
                    <a:pt x="7624" y="10407"/>
                    <a:pt x="8119" y="10350"/>
                    <a:pt x="8307" y="10229"/>
                  </a:cubicBezTo>
                  <a:cubicBezTo>
                    <a:pt x="8494" y="10107"/>
                    <a:pt x="8225" y="9773"/>
                    <a:pt x="8131" y="9925"/>
                  </a:cubicBezTo>
                  <a:cubicBezTo>
                    <a:pt x="8037" y="10077"/>
                    <a:pt x="7955" y="9986"/>
                    <a:pt x="7931" y="9910"/>
                  </a:cubicBezTo>
                  <a:cubicBezTo>
                    <a:pt x="7908" y="9834"/>
                    <a:pt x="8119" y="9788"/>
                    <a:pt x="8189" y="9682"/>
                  </a:cubicBezTo>
                  <a:close/>
                  <a:moveTo>
                    <a:pt x="2325" y="8437"/>
                  </a:moveTo>
                  <a:cubicBezTo>
                    <a:pt x="2536" y="8497"/>
                    <a:pt x="2559" y="8983"/>
                    <a:pt x="2700" y="8983"/>
                  </a:cubicBezTo>
                  <a:cubicBezTo>
                    <a:pt x="2794" y="8983"/>
                    <a:pt x="2724" y="8831"/>
                    <a:pt x="2876" y="8831"/>
                  </a:cubicBezTo>
                  <a:cubicBezTo>
                    <a:pt x="3028" y="8831"/>
                    <a:pt x="2993" y="8725"/>
                    <a:pt x="3134" y="8740"/>
                  </a:cubicBezTo>
                  <a:cubicBezTo>
                    <a:pt x="3275" y="8756"/>
                    <a:pt x="3392" y="8695"/>
                    <a:pt x="3392" y="8482"/>
                  </a:cubicBezTo>
                  <a:cubicBezTo>
                    <a:pt x="3392" y="8270"/>
                    <a:pt x="3498" y="8194"/>
                    <a:pt x="3638" y="8148"/>
                  </a:cubicBezTo>
                  <a:cubicBezTo>
                    <a:pt x="3779" y="8103"/>
                    <a:pt x="3650" y="7875"/>
                    <a:pt x="3850" y="7814"/>
                  </a:cubicBezTo>
                  <a:cubicBezTo>
                    <a:pt x="4049" y="7753"/>
                    <a:pt x="4600" y="7450"/>
                    <a:pt x="4694" y="7358"/>
                  </a:cubicBezTo>
                  <a:cubicBezTo>
                    <a:pt x="4788" y="7267"/>
                    <a:pt x="4577" y="7146"/>
                    <a:pt x="4366" y="6979"/>
                  </a:cubicBezTo>
                  <a:cubicBezTo>
                    <a:pt x="4154" y="6812"/>
                    <a:pt x="3990" y="6766"/>
                    <a:pt x="3826" y="6903"/>
                  </a:cubicBezTo>
                  <a:cubicBezTo>
                    <a:pt x="3662" y="7040"/>
                    <a:pt x="3791" y="6751"/>
                    <a:pt x="3662" y="6827"/>
                  </a:cubicBezTo>
                  <a:cubicBezTo>
                    <a:pt x="3533" y="6903"/>
                    <a:pt x="3181" y="6705"/>
                    <a:pt x="3134" y="6629"/>
                  </a:cubicBezTo>
                  <a:cubicBezTo>
                    <a:pt x="3087" y="6554"/>
                    <a:pt x="2454" y="6797"/>
                    <a:pt x="2301" y="6797"/>
                  </a:cubicBezTo>
                  <a:cubicBezTo>
                    <a:pt x="2149" y="6797"/>
                    <a:pt x="2313" y="7009"/>
                    <a:pt x="2419" y="7115"/>
                  </a:cubicBezTo>
                  <a:cubicBezTo>
                    <a:pt x="2524" y="7222"/>
                    <a:pt x="2160" y="7556"/>
                    <a:pt x="2231" y="7632"/>
                  </a:cubicBezTo>
                  <a:cubicBezTo>
                    <a:pt x="2301" y="7708"/>
                    <a:pt x="2160" y="7905"/>
                    <a:pt x="1996" y="8148"/>
                  </a:cubicBezTo>
                  <a:cubicBezTo>
                    <a:pt x="1832" y="8391"/>
                    <a:pt x="2114" y="8376"/>
                    <a:pt x="2325" y="8437"/>
                  </a:cubicBezTo>
                  <a:close/>
                  <a:moveTo>
                    <a:pt x="2524" y="20502"/>
                  </a:moveTo>
                  <a:cubicBezTo>
                    <a:pt x="2448" y="20396"/>
                    <a:pt x="2248" y="20419"/>
                    <a:pt x="2219" y="20320"/>
                  </a:cubicBezTo>
                  <a:cubicBezTo>
                    <a:pt x="2190" y="20221"/>
                    <a:pt x="2008" y="19865"/>
                    <a:pt x="1908" y="19872"/>
                  </a:cubicBezTo>
                  <a:cubicBezTo>
                    <a:pt x="1809" y="19880"/>
                    <a:pt x="1680" y="19887"/>
                    <a:pt x="1562" y="19773"/>
                  </a:cubicBezTo>
                  <a:cubicBezTo>
                    <a:pt x="1445" y="19659"/>
                    <a:pt x="1369" y="19652"/>
                    <a:pt x="1287" y="19720"/>
                  </a:cubicBezTo>
                  <a:cubicBezTo>
                    <a:pt x="1205" y="19789"/>
                    <a:pt x="1375" y="19804"/>
                    <a:pt x="1369" y="19880"/>
                  </a:cubicBezTo>
                  <a:cubicBezTo>
                    <a:pt x="1363" y="19955"/>
                    <a:pt x="1421" y="20001"/>
                    <a:pt x="1492" y="19986"/>
                  </a:cubicBezTo>
                  <a:cubicBezTo>
                    <a:pt x="1562" y="19971"/>
                    <a:pt x="1603" y="20161"/>
                    <a:pt x="1674" y="20168"/>
                  </a:cubicBezTo>
                  <a:cubicBezTo>
                    <a:pt x="1744" y="20176"/>
                    <a:pt x="1768" y="20320"/>
                    <a:pt x="1850" y="20320"/>
                  </a:cubicBezTo>
                  <a:cubicBezTo>
                    <a:pt x="1932" y="20320"/>
                    <a:pt x="1949" y="20441"/>
                    <a:pt x="1990" y="20510"/>
                  </a:cubicBezTo>
                  <a:cubicBezTo>
                    <a:pt x="2031" y="20578"/>
                    <a:pt x="2125" y="20517"/>
                    <a:pt x="2125" y="20586"/>
                  </a:cubicBezTo>
                  <a:cubicBezTo>
                    <a:pt x="2125" y="20647"/>
                    <a:pt x="2219" y="20702"/>
                    <a:pt x="2243" y="20779"/>
                  </a:cubicBezTo>
                  <a:cubicBezTo>
                    <a:pt x="2403" y="20804"/>
                    <a:pt x="2541" y="20823"/>
                    <a:pt x="2661" y="20781"/>
                  </a:cubicBezTo>
                  <a:cubicBezTo>
                    <a:pt x="2662" y="20733"/>
                    <a:pt x="2671" y="20680"/>
                    <a:pt x="2688" y="20639"/>
                  </a:cubicBezTo>
                  <a:cubicBezTo>
                    <a:pt x="2729" y="20540"/>
                    <a:pt x="2600" y="20609"/>
                    <a:pt x="2524" y="205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0" name="Shape 2351">
              <a:extLst>
                <a:ext uri="{FF2B5EF4-FFF2-40B4-BE49-F238E27FC236}">
                  <a16:creationId xmlns:a16="http://schemas.microsoft.com/office/drawing/2014/main" id="{53165C35-0EB9-5A4E-AE84-EE70507162E1}"/>
                </a:ext>
              </a:extLst>
            </p:cNvPr>
            <p:cNvSpPr/>
            <p:nvPr/>
          </p:nvSpPr>
          <p:spPr>
            <a:xfrm>
              <a:off x="1217374" y="968930"/>
              <a:ext cx="3904088" cy="2188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3" extrusionOk="0">
                  <a:moveTo>
                    <a:pt x="20404" y="19371"/>
                  </a:moveTo>
                  <a:cubicBezTo>
                    <a:pt x="20326" y="19391"/>
                    <a:pt x="20387" y="19172"/>
                    <a:pt x="20398" y="19063"/>
                  </a:cubicBezTo>
                  <a:cubicBezTo>
                    <a:pt x="20409" y="18954"/>
                    <a:pt x="20231" y="19113"/>
                    <a:pt x="20226" y="19242"/>
                  </a:cubicBezTo>
                  <a:cubicBezTo>
                    <a:pt x="20220" y="19371"/>
                    <a:pt x="20098" y="19420"/>
                    <a:pt x="20098" y="19500"/>
                  </a:cubicBezTo>
                  <a:cubicBezTo>
                    <a:pt x="20098" y="19731"/>
                    <a:pt x="20081" y="19609"/>
                    <a:pt x="19992" y="19688"/>
                  </a:cubicBezTo>
                  <a:cubicBezTo>
                    <a:pt x="19903" y="19768"/>
                    <a:pt x="19558" y="19688"/>
                    <a:pt x="19547" y="19549"/>
                  </a:cubicBezTo>
                  <a:cubicBezTo>
                    <a:pt x="19536" y="19410"/>
                    <a:pt x="19286" y="19341"/>
                    <a:pt x="19274" y="19152"/>
                  </a:cubicBezTo>
                  <a:cubicBezTo>
                    <a:pt x="19263" y="18964"/>
                    <a:pt x="19141" y="18904"/>
                    <a:pt x="19241" y="18696"/>
                  </a:cubicBezTo>
                  <a:cubicBezTo>
                    <a:pt x="19341" y="18487"/>
                    <a:pt x="19224" y="18388"/>
                    <a:pt x="19130" y="18547"/>
                  </a:cubicBezTo>
                  <a:cubicBezTo>
                    <a:pt x="19035" y="18706"/>
                    <a:pt x="18980" y="18457"/>
                    <a:pt x="19107" y="18368"/>
                  </a:cubicBezTo>
                  <a:cubicBezTo>
                    <a:pt x="19235" y="18279"/>
                    <a:pt x="19475" y="18189"/>
                    <a:pt x="19352" y="17792"/>
                  </a:cubicBezTo>
                  <a:cubicBezTo>
                    <a:pt x="19230" y="17395"/>
                    <a:pt x="18462" y="17911"/>
                    <a:pt x="18267" y="18110"/>
                  </a:cubicBezTo>
                  <a:cubicBezTo>
                    <a:pt x="18073" y="18309"/>
                    <a:pt x="17828" y="18944"/>
                    <a:pt x="17722" y="18944"/>
                  </a:cubicBezTo>
                  <a:cubicBezTo>
                    <a:pt x="17616" y="18944"/>
                    <a:pt x="17906" y="18606"/>
                    <a:pt x="17950" y="18477"/>
                  </a:cubicBezTo>
                  <a:cubicBezTo>
                    <a:pt x="17995" y="18348"/>
                    <a:pt x="17939" y="18219"/>
                    <a:pt x="18000" y="18269"/>
                  </a:cubicBezTo>
                  <a:cubicBezTo>
                    <a:pt x="18062" y="18318"/>
                    <a:pt x="18234" y="17842"/>
                    <a:pt x="18351" y="17683"/>
                  </a:cubicBezTo>
                  <a:cubicBezTo>
                    <a:pt x="18468" y="17524"/>
                    <a:pt x="18596" y="17673"/>
                    <a:pt x="18612" y="17544"/>
                  </a:cubicBezTo>
                  <a:cubicBezTo>
                    <a:pt x="18629" y="17415"/>
                    <a:pt x="18685" y="17326"/>
                    <a:pt x="18796" y="17147"/>
                  </a:cubicBezTo>
                  <a:cubicBezTo>
                    <a:pt x="18907" y="16968"/>
                    <a:pt x="20237" y="16998"/>
                    <a:pt x="20365" y="17008"/>
                  </a:cubicBezTo>
                  <a:cubicBezTo>
                    <a:pt x="20493" y="17018"/>
                    <a:pt x="20743" y="16710"/>
                    <a:pt x="20816" y="16512"/>
                  </a:cubicBezTo>
                  <a:cubicBezTo>
                    <a:pt x="20888" y="16313"/>
                    <a:pt x="20982" y="16313"/>
                    <a:pt x="21161" y="16333"/>
                  </a:cubicBezTo>
                  <a:cubicBezTo>
                    <a:pt x="21339" y="16353"/>
                    <a:pt x="21422" y="16065"/>
                    <a:pt x="21511" y="15956"/>
                  </a:cubicBezTo>
                  <a:cubicBezTo>
                    <a:pt x="21600" y="15847"/>
                    <a:pt x="21567" y="15797"/>
                    <a:pt x="21489" y="15767"/>
                  </a:cubicBezTo>
                  <a:cubicBezTo>
                    <a:pt x="21411" y="15737"/>
                    <a:pt x="21339" y="15648"/>
                    <a:pt x="21416" y="15638"/>
                  </a:cubicBezTo>
                  <a:cubicBezTo>
                    <a:pt x="21494" y="15628"/>
                    <a:pt x="21533" y="15549"/>
                    <a:pt x="21567" y="15370"/>
                  </a:cubicBezTo>
                  <a:cubicBezTo>
                    <a:pt x="21600" y="15191"/>
                    <a:pt x="21539" y="15271"/>
                    <a:pt x="21433" y="15023"/>
                  </a:cubicBezTo>
                  <a:cubicBezTo>
                    <a:pt x="21327" y="14774"/>
                    <a:pt x="21272" y="15102"/>
                    <a:pt x="21166" y="15082"/>
                  </a:cubicBezTo>
                  <a:cubicBezTo>
                    <a:pt x="21060" y="15062"/>
                    <a:pt x="21238" y="14824"/>
                    <a:pt x="21149" y="14725"/>
                  </a:cubicBezTo>
                  <a:cubicBezTo>
                    <a:pt x="21060" y="14626"/>
                    <a:pt x="20893" y="14695"/>
                    <a:pt x="20760" y="14894"/>
                  </a:cubicBezTo>
                  <a:cubicBezTo>
                    <a:pt x="20626" y="15092"/>
                    <a:pt x="20637" y="14884"/>
                    <a:pt x="20521" y="15082"/>
                  </a:cubicBezTo>
                  <a:cubicBezTo>
                    <a:pt x="20404" y="15281"/>
                    <a:pt x="20404" y="14983"/>
                    <a:pt x="20459" y="14904"/>
                  </a:cubicBezTo>
                  <a:cubicBezTo>
                    <a:pt x="20515" y="14824"/>
                    <a:pt x="20554" y="14913"/>
                    <a:pt x="20604" y="14794"/>
                  </a:cubicBezTo>
                  <a:cubicBezTo>
                    <a:pt x="20654" y="14675"/>
                    <a:pt x="20704" y="14794"/>
                    <a:pt x="20832" y="14645"/>
                  </a:cubicBezTo>
                  <a:cubicBezTo>
                    <a:pt x="20960" y="14497"/>
                    <a:pt x="21071" y="14566"/>
                    <a:pt x="21110" y="14457"/>
                  </a:cubicBezTo>
                  <a:cubicBezTo>
                    <a:pt x="21149" y="14348"/>
                    <a:pt x="21049" y="14199"/>
                    <a:pt x="20927" y="14248"/>
                  </a:cubicBezTo>
                  <a:cubicBezTo>
                    <a:pt x="20804" y="14298"/>
                    <a:pt x="20721" y="13950"/>
                    <a:pt x="20643" y="14050"/>
                  </a:cubicBezTo>
                  <a:cubicBezTo>
                    <a:pt x="20565" y="14149"/>
                    <a:pt x="20582" y="13901"/>
                    <a:pt x="20493" y="14000"/>
                  </a:cubicBezTo>
                  <a:cubicBezTo>
                    <a:pt x="20404" y="14100"/>
                    <a:pt x="20354" y="13970"/>
                    <a:pt x="20315" y="13782"/>
                  </a:cubicBezTo>
                  <a:cubicBezTo>
                    <a:pt x="20276" y="13593"/>
                    <a:pt x="20037" y="13285"/>
                    <a:pt x="19892" y="13206"/>
                  </a:cubicBezTo>
                  <a:cubicBezTo>
                    <a:pt x="19747" y="13127"/>
                    <a:pt x="19842" y="12988"/>
                    <a:pt x="19920" y="13087"/>
                  </a:cubicBezTo>
                  <a:cubicBezTo>
                    <a:pt x="19998" y="13186"/>
                    <a:pt x="20087" y="12988"/>
                    <a:pt x="20120" y="12888"/>
                  </a:cubicBezTo>
                  <a:cubicBezTo>
                    <a:pt x="20153" y="12789"/>
                    <a:pt x="20064" y="12700"/>
                    <a:pt x="20020" y="12690"/>
                  </a:cubicBezTo>
                  <a:cubicBezTo>
                    <a:pt x="19975" y="12680"/>
                    <a:pt x="19975" y="12550"/>
                    <a:pt x="19987" y="12451"/>
                  </a:cubicBezTo>
                  <a:cubicBezTo>
                    <a:pt x="19998" y="12352"/>
                    <a:pt x="19831" y="12223"/>
                    <a:pt x="19825" y="12124"/>
                  </a:cubicBezTo>
                  <a:cubicBezTo>
                    <a:pt x="19820" y="12024"/>
                    <a:pt x="19725" y="11955"/>
                    <a:pt x="19731" y="11866"/>
                  </a:cubicBezTo>
                  <a:cubicBezTo>
                    <a:pt x="19736" y="11776"/>
                    <a:pt x="19636" y="11647"/>
                    <a:pt x="19636" y="11528"/>
                  </a:cubicBezTo>
                  <a:cubicBezTo>
                    <a:pt x="19636" y="11409"/>
                    <a:pt x="19469" y="11171"/>
                    <a:pt x="19464" y="11032"/>
                  </a:cubicBezTo>
                  <a:cubicBezTo>
                    <a:pt x="19458" y="10893"/>
                    <a:pt x="19369" y="10794"/>
                    <a:pt x="19336" y="10625"/>
                  </a:cubicBezTo>
                  <a:cubicBezTo>
                    <a:pt x="19302" y="10456"/>
                    <a:pt x="19258" y="10535"/>
                    <a:pt x="19224" y="10774"/>
                  </a:cubicBezTo>
                  <a:cubicBezTo>
                    <a:pt x="19191" y="11012"/>
                    <a:pt x="19074" y="11002"/>
                    <a:pt x="19107" y="11081"/>
                  </a:cubicBezTo>
                  <a:cubicBezTo>
                    <a:pt x="19176" y="11244"/>
                    <a:pt x="19124" y="11250"/>
                    <a:pt x="19074" y="11349"/>
                  </a:cubicBezTo>
                  <a:cubicBezTo>
                    <a:pt x="19024" y="11449"/>
                    <a:pt x="19107" y="11598"/>
                    <a:pt x="19024" y="11598"/>
                  </a:cubicBezTo>
                  <a:cubicBezTo>
                    <a:pt x="18941" y="11598"/>
                    <a:pt x="18980" y="11905"/>
                    <a:pt x="18935" y="11766"/>
                  </a:cubicBezTo>
                  <a:cubicBezTo>
                    <a:pt x="18890" y="11627"/>
                    <a:pt x="18785" y="11667"/>
                    <a:pt x="18785" y="11806"/>
                  </a:cubicBezTo>
                  <a:cubicBezTo>
                    <a:pt x="18785" y="11945"/>
                    <a:pt x="18607" y="12074"/>
                    <a:pt x="18534" y="12064"/>
                  </a:cubicBezTo>
                  <a:cubicBezTo>
                    <a:pt x="18462" y="12054"/>
                    <a:pt x="18462" y="11786"/>
                    <a:pt x="18401" y="11866"/>
                  </a:cubicBezTo>
                  <a:cubicBezTo>
                    <a:pt x="18340" y="11945"/>
                    <a:pt x="18351" y="11637"/>
                    <a:pt x="18256" y="11647"/>
                  </a:cubicBezTo>
                  <a:cubicBezTo>
                    <a:pt x="18162" y="11657"/>
                    <a:pt x="18095" y="11637"/>
                    <a:pt x="18123" y="11488"/>
                  </a:cubicBezTo>
                  <a:cubicBezTo>
                    <a:pt x="18151" y="11339"/>
                    <a:pt x="17961" y="11270"/>
                    <a:pt x="18023" y="11181"/>
                  </a:cubicBezTo>
                  <a:cubicBezTo>
                    <a:pt x="18084" y="11091"/>
                    <a:pt x="18006" y="10932"/>
                    <a:pt x="17995" y="10674"/>
                  </a:cubicBezTo>
                  <a:cubicBezTo>
                    <a:pt x="17984" y="10416"/>
                    <a:pt x="18078" y="10397"/>
                    <a:pt x="18078" y="10297"/>
                  </a:cubicBezTo>
                  <a:cubicBezTo>
                    <a:pt x="18078" y="10198"/>
                    <a:pt x="18011" y="10198"/>
                    <a:pt x="17945" y="10277"/>
                  </a:cubicBezTo>
                  <a:cubicBezTo>
                    <a:pt x="17878" y="10357"/>
                    <a:pt x="17878" y="10168"/>
                    <a:pt x="17806" y="10178"/>
                  </a:cubicBezTo>
                  <a:cubicBezTo>
                    <a:pt x="17733" y="10188"/>
                    <a:pt x="17516" y="10168"/>
                    <a:pt x="17505" y="9989"/>
                  </a:cubicBezTo>
                  <a:cubicBezTo>
                    <a:pt x="17494" y="9811"/>
                    <a:pt x="17422" y="9900"/>
                    <a:pt x="17388" y="9731"/>
                  </a:cubicBezTo>
                  <a:cubicBezTo>
                    <a:pt x="17355" y="9563"/>
                    <a:pt x="17266" y="9691"/>
                    <a:pt x="17266" y="9572"/>
                  </a:cubicBezTo>
                  <a:cubicBezTo>
                    <a:pt x="17266" y="9453"/>
                    <a:pt x="17227" y="9404"/>
                    <a:pt x="17160" y="9394"/>
                  </a:cubicBezTo>
                  <a:cubicBezTo>
                    <a:pt x="17093" y="9384"/>
                    <a:pt x="17071" y="9255"/>
                    <a:pt x="16982" y="9235"/>
                  </a:cubicBezTo>
                  <a:cubicBezTo>
                    <a:pt x="16893" y="9215"/>
                    <a:pt x="16782" y="9344"/>
                    <a:pt x="16732" y="9384"/>
                  </a:cubicBezTo>
                  <a:cubicBezTo>
                    <a:pt x="16682" y="9424"/>
                    <a:pt x="16554" y="9245"/>
                    <a:pt x="16504" y="9314"/>
                  </a:cubicBezTo>
                  <a:cubicBezTo>
                    <a:pt x="16454" y="9384"/>
                    <a:pt x="16442" y="9265"/>
                    <a:pt x="16303" y="9195"/>
                  </a:cubicBezTo>
                  <a:cubicBezTo>
                    <a:pt x="16164" y="9126"/>
                    <a:pt x="15981" y="9106"/>
                    <a:pt x="15970" y="9195"/>
                  </a:cubicBezTo>
                  <a:cubicBezTo>
                    <a:pt x="15958" y="9285"/>
                    <a:pt x="15847" y="9314"/>
                    <a:pt x="15864" y="9523"/>
                  </a:cubicBezTo>
                  <a:cubicBezTo>
                    <a:pt x="15881" y="9731"/>
                    <a:pt x="15997" y="9691"/>
                    <a:pt x="16025" y="9831"/>
                  </a:cubicBezTo>
                  <a:cubicBezTo>
                    <a:pt x="16053" y="9970"/>
                    <a:pt x="15970" y="9920"/>
                    <a:pt x="15964" y="10049"/>
                  </a:cubicBezTo>
                  <a:cubicBezTo>
                    <a:pt x="15958" y="10178"/>
                    <a:pt x="15886" y="10168"/>
                    <a:pt x="15886" y="10257"/>
                  </a:cubicBezTo>
                  <a:cubicBezTo>
                    <a:pt x="15886" y="10347"/>
                    <a:pt x="15936" y="10327"/>
                    <a:pt x="15964" y="10506"/>
                  </a:cubicBezTo>
                  <a:cubicBezTo>
                    <a:pt x="15992" y="10684"/>
                    <a:pt x="16047" y="10674"/>
                    <a:pt x="16064" y="10913"/>
                  </a:cubicBezTo>
                  <a:cubicBezTo>
                    <a:pt x="16081" y="11151"/>
                    <a:pt x="16020" y="11101"/>
                    <a:pt x="15964" y="11131"/>
                  </a:cubicBezTo>
                  <a:cubicBezTo>
                    <a:pt x="15908" y="11161"/>
                    <a:pt x="15970" y="11280"/>
                    <a:pt x="15892" y="11439"/>
                  </a:cubicBezTo>
                  <a:cubicBezTo>
                    <a:pt x="15814" y="11598"/>
                    <a:pt x="15747" y="11766"/>
                    <a:pt x="15808" y="11866"/>
                  </a:cubicBezTo>
                  <a:cubicBezTo>
                    <a:pt x="15869" y="11965"/>
                    <a:pt x="16098" y="12134"/>
                    <a:pt x="16187" y="12402"/>
                  </a:cubicBezTo>
                  <a:cubicBezTo>
                    <a:pt x="16276" y="12670"/>
                    <a:pt x="16270" y="13087"/>
                    <a:pt x="16242" y="13385"/>
                  </a:cubicBezTo>
                  <a:cubicBezTo>
                    <a:pt x="16214" y="13683"/>
                    <a:pt x="16025" y="13752"/>
                    <a:pt x="15886" y="14010"/>
                  </a:cubicBezTo>
                  <a:cubicBezTo>
                    <a:pt x="15747" y="14268"/>
                    <a:pt x="15602" y="14228"/>
                    <a:pt x="15536" y="14239"/>
                  </a:cubicBezTo>
                  <a:cubicBezTo>
                    <a:pt x="15469" y="14248"/>
                    <a:pt x="15508" y="14487"/>
                    <a:pt x="15602" y="14675"/>
                  </a:cubicBezTo>
                  <a:cubicBezTo>
                    <a:pt x="15697" y="14864"/>
                    <a:pt x="15619" y="14923"/>
                    <a:pt x="15669" y="15122"/>
                  </a:cubicBezTo>
                  <a:cubicBezTo>
                    <a:pt x="15719" y="15320"/>
                    <a:pt x="15669" y="15479"/>
                    <a:pt x="15741" y="15658"/>
                  </a:cubicBezTo>
                  <a:cubicBezTo>
                    <a:pt x="15814" y="15837"/>
                    <a:pt x="15769" y="15906"/>
                    <a:pt x="15686" y="16035"/>
                  </a:cubicBezTo>
                  <a:cubicBezTo>
                    <a:pt x="15602" y="16164"/>
                    <a:pt x="15719" y="16095"/>
                    <a:pt x="15725" y="16264"/>
                  </a:cubicBezTo>
                  <a:cubicBezTo>
                    <a:pt x="15730" y="16432"/>
                    <a:pt x="15686" y="16333"/>
                    <a:pt x="15613" y="16244"/>
                  </a:cubicBezTo>
                  <a:cubicBezTo>
                    <a:pt x="15541" y="16154"/>
                    <a:pt x="15474" y="16412"/>
                    <a:pt x="15474" y="16522"/>
                  </a:cubicBezTo>
                  <a:cubicBezTo>
                    <a:pt x="15474" y="16631"/>
                    <a:pt x="15302" y="16373"/>
                    <a:pt x="15263" y="16383"/>
                  </a:cubicBezTo>
                  <a:cubicBezTo>
                    <a:pt x="15224" y="16393"/>
                    <a:pt x="15274" y="16214"/>
                    <a:pt x="15174" y="16075"/>
                  </a:cubicBezTo>
                  <a:cubicBezTo>
                    <a:pt x="15074" y="15936"/>
                    <a:pt x="14996" y="15906"/>
                    <a:pt x="14996" y="15767"/>
                  </a:cubicBezTo>
                  <a:cubicBezTo>
                    <a:pt x="14996" y="15628"/>
                    <a:pt x="14823" y="15529"/>
                    <a:pt x="14823" y="15370"/>
                  </a:cubicBezTo>
                  <a:cubicBezTo>
                    <a:pt x="14823" y="15211"/>
                    <a:pt x="14846" y="14804"/>
                    <a:pt x="14807" y="14685"/>
                  </a:cubicBezTo>
                  <a:cubicBezTo>
                    <a:pt x="14768" y="14566"/>
                    <a:pt x="14801" y="14437"/>
                    <a:pt x="14835" y="14328"/>
                  </a:cubicBezTo>
                  <a:cubicBezTo>
                    <a:pt x="14868" y="14219"/>
                    <a:pt x="14796" y="14050"/>
                    <a:pt x="14696" y="14050"/>
                  </a:cubicBezTo>
                  <a:cubicBezTo>
                    <a:pt x="14595" y="14050"/>
                    <a:pt x="14456" y="13990"/>
                    <a:pt x="14317" y="14010"/>
                  </a:cubicBezTo>
                  <a:cubicBezTo>
                    <a:pt x="14178" y="14030"/>
                    <a:pt x="14100" y="13990"/>
                    <a:pt x="14056" y="13921"/>
                  </a:cubicBezTo>
                  <a:cubicBezTo>
                    <a:pt x="14011" y="13851"/>
                    <a:pt x="13883" y="13702"/>
                    <a:pt x="13711" y="13623"/>
                  </a:cubicBezTo>
                  <a:cubicBezTo>
                    <a:pt x="13538" y="13544"/>
                    <a:pt x="13460" y="13385"/>
                    <a:pt x="13444" y="13296"/>
                  </a:cubicBezTo>
                  <a:cubicBezTo>
                    <a:pt x="13427" y="13206"/>
                    <a:pt x="13255" y="13137"/>
                    <a:pt x="13216" y="13047"/>
                  </a:cubicBezTo>
                  <a:cubicBezTo>
                    <a:pt x="13177" y="12958"/>
                    <a:pt x="13010" y="12908"/>
                    <a:pt x="12943" y="12928"/>
                  </a:cubicBezTo>
                  <a:cubicBezTo>
                    <a:pt x="12876" y="12948"/>
                    <a:pt x="12709" y="12680"/>
                    <a:pt x="12609" y="12690"/>
                  </a:cubicBezTo>
                  <a:cubicBezTo>
                    <a:pt x="12509" y="12700"/>
                    <a:pt x="12275" y="12879"/>
                    <a:pt x="12236" y="12888"/>
                  </a:cubicBezTo>
                  <a:cubicBezTo>
                    <a:pt x="12197" y="12898"/>
                    <a:pt x="12242" y="12740"/>
                    <a:pt x="12270" y="12670"/>
                  </a:cubicBezTo>
                  <a:cubicBezTo>
                    <a:pt x="12298" y="12600"/>
                    <a:pt x="12186" y="12302"/>
                    <a:pt x="12158" y="12104"/>
                  </a:cubicBezTo>
                  <a:cubicBezTo>
                    <a:pt x="12131" y="11905"/>
                    <a:pt x="12092" y="11687"/>
                    <a:pt x="11975" y="11717"/>
                  </a:cubicBezTo>
                  <a:cubicBezTo>
                    <a:pt x="11858" y="11746"/>
                    <a:pt x="11730" y="11637"/>
                    <a:pt x="11697" y="11598"/>
                  </a:cubicBezTo>
                  <a:cubicBezTo>
                    <a:pt x="11663" y="11558"/>
                    <a:pt x="11658" y="10992"/>
                    <a:pt x="11686" y="10754"/>
                  </a:cubicBezTo>
                  <a:cubicBezTo>
                    <a:pt x="11713" y="10515"/>
                    <a:pt x="11858" y="10158"/>
                    <a:pt x="11858" y="10009"/>
                  </a:cubicBezTo>
                  <a:cubicBezTo>
                    <a:pt x="11858" y="9860"/>
                    <a:pt x="11953" y="9791"/>
                    <a:pt x="12036" y="9751"/>
                  </a:cubicBezTo>
                  <a:cubicBezTo>
                    <a:pt x="12120" y="9711"/>
                    <a:pt x="12053" y="9424"/>
                    <a:pt x="12136" y="9404"/>
                  </a:cubicBezTo>
                  <a:cubicBezTo>
                    <a:pt x="12220" y="9384"/>
                    <a:pt x="12225" y="9324"/>
                    <a:pt x="12242" y="9205"/>
                  </a:cubicBezTo>
                  <a:cubicBezTo>
                    <a:pt x="12259" y="9086"/>
                    <a:pt x="12359" y="9165"/>
                    <a:pt x="12303" y="9066"/>
                  </a:cubicBezTo>
                  <a:cubicBezTo>
                    <a:pt x="12247" y="8967"/>
                    <a:pt x="12292" y="8937"/>
                    <a:pt x="12420" y="8937"/>
                  </a:cubicBezTo>
                  <a:cubicBezTo>
                    <a:pt x="12548" y="8937"/>
                    <a:pt x="12737" y="8858"/>
                    <a:pt x="12709" y="8630"/>
                  </a:cubicBezTo>
                  <a:cubicBezTo>
                    <a:pt x="12681" y="8401"/>
                    <a:pt x="12348" y="8570"/>
                    <a:pt x="12348" y="8381"/>
                  </a:cubicBezTo>
                  <a:cubicBezTo>
                    <a:pt x="12348" y="8192"/>
                    <a:pt x="11925" y="8183"/>
                    <a:pt x="11953" y="8074"/>
                  </a:cubicBezTo>
                  <a:cubicBezTo>
                    <a:pt x="11980" y="7964"/>
                    <a:pt x="12375" y="8153"/>
                    <a:pt x="12520" y="8252"/>
                  </a:cubicBezTo>
                  <a:cubicBezTo>
                    <a:pt x="12665" y="8351"/>
                    <a:pt x="12704" y="8342"/>
                    <a:pt x="12821" y="8332"/>
                  </a:cubicBezTo>
                  <a:cubicBezTo>
                    <a:pt x="12937" y="8322"/>
                    <a:pt x="12859" y="8054"/>
                    <a:pt x="12882" y="7944"/>
                  </a:cubicBezTo>
                  <a:cubicBezTo>
                    <a:pt x="12904" y="7835"/>
                    <a:pt x="13127" y="8113"/>
                    <a:pt x="13255" y="8054"/>
                  </a:cubicBezTo>
                  <a:cubicBezTo>
                    <a:pt x="13382" y="7994"/>
                    <a:pt x="13505" y="7527"/>
                    <a:pt x="13611" y="7399"/>
                  </a:cubicBezTo>
                  <a:cubicBezTo>
                    <a:pt x="13716" y="7269"/>
                    <a:pt x="13622" y="7150"/>
                    <a:pt x="13416" y="7180"/>
                  </a:cubicBezTo>
                  <a:cubicBezTo>
                    <a:pt x="13210" y="7210"/>
                    <a:pt x="13093" y="7071"/>
                    <a:pt x="12982" y="6922"/>
                  </a:cubicBezTo>
                  <a:cubicBezTo>
                    <a:pt x="12871" y="6773"/>
                    <a:pt x="12882" y="6654"/>
                    <a:pt x="12999" y="6674"/>
                  </a:cubicBezTo>
                  <a:cubicBezTo>
                    <a:pt x="13115" y="6694"/>
                    <a:pt x="13394" y="7101"/>
                    <a:pt x="13499" y="7111"/>
                  </a:cubicBezTo>
                  <a:cubicBezTo>
                    <a:pt x="13605" y="7121"/>
                    <a:pt x="13789" y="6743"/>
                    <a:pt x="13878" y="6624"/>
                  </a:cubicBezTo>
                  <a:cubicBezTo>
                    <a:pt x="13967" y="6505"/>
                    <a:pt x="13794" y="6455"/>
                    <a:pt x="13733" y="6366"/>
                  </a:cubicBezTo>
                  <a:cubicBezTo>
                    <a:pt x="13672" y="6277"/>
                    <a:pt x="13839" y="6217"/>
                    <a:pt x="13928" y="6217"/>
                  </a:cubicBezTo>
                  <a:cubicBezTo>
                    <a:pt x="14017" y="6217"/>
                    <a:pt x="14056" y="6356"/>
                    <a:pt x="14089" y="6425"/>
                  </a:cubicBezTo>
                  <a:cubicBezTo>
                    <a:pt x="14122" y="6495"/>
                    <a:pt x="14278" y="6376"/>
                    <a:pt x="14356" y="6376"/>
                  </a:cubicBezTo>
                  <a:cubicBezTo>
                    <a:pt x="14434" y="6376"/>
                    <a:pt x="14345" y="6148"/>
                    <a:pt x="14217" y="6058"/>
                  </a:cubicBezTo>
                  <a:cubicBezTo>
                    <a:pt x="14089" y="5969"/>
                    <a:pt x="14223" y="5800"/>
                    <a:pt x="14262" y="5939"/>
                  </a:cubicBezTo>
                  <a:cubicBezTo>
                    <a:pt x="14301" y="6078"/>
                    <a:pt x="14389" y="6048"/>
                    <a:pt x="14434" y="6207"/>
                  </a:cubicBezTo>
                  <a:cubicBezTo>
                    <a:pt x="14499" y="6439"/>
                    <a:pt x="14540" y="6286"/>
                    <a:pt x="14651" y="6217"/>
                  </a:cubicBezTo>
                  <a:cubicBezTo>
                    <a:pt x="14762" y="6148"/>
                    <a:pt x="14818" y="6028"/>
                    <a:pt x="14879" y="5909"/>
                  </a:cubicBezTo>
                  <a:cubicBezTo>
                    <a:pt x="14940" y="5790"/>
                    <a:pt x="14951" y="5929"/>
                    <a:pt x="15024" y="5741"/>
                  </a:cubicBezTo>
                  <a:cubicBezTo>
                    <a:pt x="15096" y="5552"/>
                    <a:pt x="14990" y="5373"/>
                    <a:pt x="14901" y="5254"/>
                  </a:cubicBezTo>
                  <a:cubicBezTo>
                    <a:pt x="14812" y="5135"/>
                    <a:pt x="14907" y="5016"/>
                    <a:pt x="14818" y="4937"/>
                  </a:cubicBezTo>
                  <a:cubicBezTo>
                    <a:pt x="14729" y="4857"/>
                    <a:pt x="14712" y="4708"/>
                    <a:pt x="14823" y="4748"/>
                  </a:cubicBezTo>
                  <a:cubicBezTo>
                    <a:pt x="14935" y="4787"/>
                    <a:pt x="15024" y="4728"/>
                    <a:pt x="15074" y="4589"/>
                  </a:cubicBezTo>
                  <a:cubicBezTo>
                    <a:pt x="15124" y="4450"/>
                    <a:pt x="14907" y="4420"/>
                    <a:pt x="15007" y="4321"/>
                  </a:cubicBezTo>
                  <a:cubicBezTo>
                    <a:pt x="15107" y="4222"/>
                    <a:pt x="15024" y="4123"/>
                    <a:pt x="14924" y="4123"/>
                  </a:cubicBezTo>
                  <a:cubicBezTo>
                    <a:pt x="14823" y="4123"/>
                    <a:pt x="14740" y="4033"/>
                    <a:pt x="14734" y="3884"/>
                  </a:cubicBezTo>
                  <a:cubicBezTo>
                    <a:pt x="14729" y="3735"/>
                    <a:pt x="14556" y="3835"/>
                    <a:pt x="14451" y="3745"/>
                  </a:cubicBezTo>
                  <a:cubicBezTo>
                    <a:pt x="14345" y="3656"/>
                    <a:pt x="14111" y="3676"/>
                    <a:pt x="14056" y="3686"/>
                  </a:cubicBezTo>
                  <a:cubicBezTo>
                    <a:pt x="14000" y="3696"/>
                    <a:pt x="13994" y="4103"/>
                    <a:pt x="14078" y="4113"/>
                  </a:cubicBezTo>
                  <a:cubicBezTo>
                    <a:pt x="14161" y="4123"/>
                    <a:pt x="14228" y="4281"/>
                    <a:pt x="14156" y="4331"/>
                  </a:cubicBezTo>
                  <a:cubicBezTo>
                    <a:pt x="14084" y="4381"/>
                    <a:pt x="14167" y="4539"/>
                    <a:pt x="14111" y="4529"/>
                  </a:cubicBezTo>
                  <a:cubicBezTo>
                    <a:pt x="14056" y="4520"/>
                    <a:pt x="13967" y="4470"/>
                    <a:pt x="13950" y="4728"/>
                  </a:cubicBezTo>
                  <a:cubicBezTo>
                    <a:pt x="13933" y="4986"/>
                    <a:pt x="13922" y="5085"/>
                    <a:pt x="13828" y="5175"/>
                  </a:cubicBezTo>
                  <a:cubicBezTo>
                    <a:pt x="13733" y="5264"/>
                    <a:pt x="13805" y="4887"/>
                    <a:pt x="13716" y="4897"/>
                  </a:cubicBezTo>
                  <a:cubicBezTo>
                    <a:pt x="13627" y="4907"/>
                    <a:pt x="13616" y="5215"/>
                    <a:pt x="13683" y="5244"/>
                  </a:cubicBezTo>
                  <a:cubicBezTo>
                    <a:pt x="13750" y="5274"/>
                    <a:pt x="13761" y="5373"/>
                    <a:pt x="13777" y="5522"/>
                  </a:cubicBezTo>
                  <a:cubicBezTo>
                    <a:pt x="13794" y="5671"/>
                    <a:pt x="13655" y="5562"/>
                    <a:pt x="13599" y="5741"/>
                  </a:cubicBezTo>
                  <a:cubicBezTo>
                    <a:pt x="13544" y="5919"/>
                    <a:pt x="13538" y="5661"/>
                    <a:pt x="13460" y="5542"/>
                  </a:cubicBezTo>
                  <a:cubicBezTo>
                    <a:pt x="13382" y="5423"/>
                    <a:pt x="13288" y="5224"/>
                    <a:pt x="13293" y="5076"/>
                  </a:cubicBezTo>
                  <a:cubicBezTo>
                    <a:pt x="13298" y="4945"/>
                    <a:pt x="13338" y="4897"/>
                    <a:pt x="13399" y="4877"/>
                  </a:cubicBezTo>
                  <a:cubicBezTo>
                    <a:pt x="13460" y="4857"/>
                    <a:pt x="13399" y="4758"/>
                    <a:pt x="13394" y="4579"/>
                  </a:cubicBezTo>
                  <a:cubicBezTo>
                    <a:pt x="13388" y="4400"/>
                    <a:pt x="13316" y="4460"/>
                    <a:pt x="13227" y="4271"/>
                  </a:cubicBezTo>
                  <a:cubicBezTo>
                    <a:pt x="13138" y="4083"/>
                    <a:pt x="13043" y="4083"/>
                    <a:pt x="12993" y="4172"/>
                  </a:cubicBezTo>
                  <a:cubicBezTo>
                    <a:pt x="12943" y="4262"/>
                    <a:pt x="12976" y="4430"/>
                    <a:pt x="12898" y="4490"/>
                  </a:cubicBezTo>
                  <a:cubicBezTo>
                    <a:pt x="12821" y="4549"/>
                    <a:pt x="12854" y="4827"/>
                    <a:pt x="12787" y="4847"/>
                  </a:cubicBezTo>
                  <a:cubicBezTo>
                    <a:pt x="12720" y="4867"/>
                    <a:pt x="12759" y="4361"/>
                    <a:pt x="12704" y="4311"/>
                  </a:cubicBezTo>
                  <a:cubicBezTo>
                    <a:pt x="12648" y="4262"/>
                    <a:pt x="12654" y="4142"/>
                    <a:pt x="12737" y="4123"/>
                  </a:cubicBezTo>
                  <a:cubicBezTo>
                    <a:pt x="12821" y="4103"/>
                    <a:pt x="12871" y="3944"/>
                    <a:pt x="12798" y="3944"/>
                  </a:cubicBezTo>
                  <a:cubicBezTo>
                    <a:pt x="12726" y="3944"/>
                    <a:pt x="12598" y="3805"/>
                    <a:pt x="12548" y="3765"/>
                  </a:cubicBezTo>
                  <a:cubicBezTo>
                    <a:pt x="12498" y="3725"/>
                    <a:pt x="12414" y="3934"/>
                    <a:pt x="12359" y="3855"/>
                  </a:cubicBezTo>
                  <a:cubicBezTo>
                    <a:pt x="12303" y="3775"/>
                    <a:pt x="12364" y="3576"/>
                    <a:pt x="12370" y="3467"/>
                  </a:cubicBezTo>
                  <a:cubicBezTo>
                    <a:pt x="12375" y="3358"/>
                    <a:pt x="12459" y="3517"/>
                    <a:pt x="12515" y="3378"/>
                  </a:cubicBezTo>
                  <a:cubicBezTo>
                    <a:pt x="12570" y="3239"/>
                    <a:pt x="12359" y="3239"/>
                    <a:pt x="12359" y="3090"/>
                  </a:cubicBezTo>
                  <a:cubicBezTo>
                    <a:pt x="12359" y="2941"/>
                    <a:pt x="12192" y="2901"/>
                    <a:pt x="12136" y="2852"/>
                  </a:cubicBezTo>
                  <a:cubicBezTo>
                    <a:pt x="12081" y="2802"/>
                    <a:pt x="12175" y="2554"/>
                    <a:pt x="12147" y="2455"/>
                  </a:cubicBezTo>
                  <a:cubicBezTo>
                    <a:pt x="12120" y="2355"/>
                    <a:pt x="11914" y="2028"/>
                    <a:pt x="11825" y="2058"/>
                  </a:cubicBezTo>
                  <a:cubicBezTo>
                    <a:pt x="11736" y="2087"/>
                    <a:pt x="11713" y="1849"/>
                    <a:pt x="11763" y="1859"/>
                  </a:cubicBezTo>
                  <a:cubicBezTo>
                    <a:pt x="11813" y="1869"/>
                    <a:pt x="11852" y="1810"/>
                    <a:pt x="11947" y="1621"/>
                  </a:cubicBezTo>
                  <a:cubicBezTo>
                    <a:pt x="12042" y="1432"/>
                    <a:pt x="12053" y="1373"/>
                    <a:pt x="11986" y="1333"/>
                  </a:cubicBezTo>
                  <a:cubicBezTo>
                    <a:pt x="11919" y="1293"/>
                    <a:pt x="11886" y="1174"/>
                    <a:pt x="12003" y="1184"/>
                  </a:cubicBezTo>
                  <a:cubicBezTo>
                    <a:pt x="12120" y="1194"/>
                    <a:pt x="12325" y="1333"/>
                    <a:pt x="12392" y="1244"/>
                  </a:cubicBezTo>
                  <a:cubicBezTo>
                    <a:pt x="12459" y="1154"/>
                    <a:pt x="12670" y="569"/>
                    <a:pt x="12754" y="360"/>
                  </a:cubicBezTo>
                  <a:cubicBezTo>
                    <a:pt x="12837" y="152"/>
                    <a:pt x="12693" y="132"/>
                    <a:pt x="12492" y="162"/>
                  </a:cubicBezTo>
                  <a:cubicBezTo>
                    <a:pt x="12292" y="191"/>
                    <a:pt x="12247" y="23"/>
                    <a:pt x="12081" y="3"/>
                  </a:cubicBezTo>
                  <a:cubicBezTo>
                    <a:pt x="11914" y="-17"/>
                    <a:pt x="11602" y="62"/>
                    <a:pt x="11558" y="152"/>
                  </a:cubicBezTo>
                  <a:cubicBezTo>
                    <a:pt x="11513" y="241"/>
                    <a:pt x="11641" y="320"/>
                    <a:pt x="11624" y="420"/>
                  </a:cubicBezTo>
                  <a:cubicBezTo>
                    <a:pt x="11608" y="519"/>
                    <a:pt x="11508" y="350"/>
                    <a:pt x="11463" y="390"/>
                  </a:cubicBezTo>
                  <a:cubicBezTo>
                    <a:pt x="11418" y="430"/>
                    <a:pt x="11480" y="559"/>
                    <a:pt x="11463" y="906"/>
                  </a:cubicBezTo>
                  <a:cubicBezTo>
                    <a:pt x="11446" y="1254"/>
                    <a:pt x="11502" y="1273"/>
                    <a:pt x="11558" y="1402"/>
                  </a:cubicBezTo>
                  <a:cubicBezTo>
                    <a:pt x="11613" y="1532"/>
                    <a:pt x="11602" y="1700"/>
                    <a:pt x="11602" y="1919"/>
                  </a:cubicBezTo>
                  <a:cubicBezTo>
                    <a:pt x="11602" y="2137"/>
                    <a:pt x="11485" y="2127"/>
                    <a:pt x="11446" y="2177"/>
                  </a:cubicBezTo>
                  <a:cubicBezTo>
                    <a:pt x="11407" y="2227"/>
                    <a:pt x="11546" y="2306"/>
                    <a:pt x="11524" y="2445"/>
                  </a:cubicBezTo>
                  <a:cubicBezTo>
                    <a:pt x="11502" y="2584"/>
                    <a:pt x="11385" y="2365"/>
                    <a:pt x="11318" y="2405"/>
                  </a:cubicBezTo>
                  <a:cubicBezTo>
                    <a:pt x="11252" y="2445"/>
                    <a:pt x="11196" y="2782"/>
                    <a:pt x="11268" y="2892"/>
                  </a:cubicBezTo>
                  <a:cubicBezTo>
                    <a:pt x="11341" y="3001"/>
                    <a:pt x="11368" y="2981"/>
                    <a:pt x="11313" y="3110"/>
                  </a:cubicBezTo>
                  <a:cubicBezTo>
                    <a:pt x="11257" y="3239"/>
                    <a:pt x="11196" y="3427"/>
                    <a:pt x="11330" y="3616"/>
                  </a:cubicBezTo>
                  <a:cubicBezTo>
                    <a:pt x="11463" y="3805"/>
                    <a:pt x="11708" y="3785"/>
                    <a:pt x="11836" y="3934"/>
                  </a:cubicBezTo>
                  <a:cubicBezTo>
                    <a:pt x="11964" y="4083"/>
                    <a:pt x="11780" y="3993"/>
                    <a:pt x="11830" y="4162"/>
                  </a:cubicBezTo>
                  <a:cubicBezTo>
                    <a:pt x="11880" y="4331"/>
                    <a:pt x="11747" y="4391"/>
                    <a:pt x="11752" y="4520"/>
                  </a:cubicBezTo>
                  <a:cubicBezTo>
                    <a:pt x="11758" y="4649"/>
                    <a:pt x="11808" y="4579"/>
                    <a:pt x="11875" y="4361"/>
                  </a:cubicBezTo>
                  <a:cubicBezTo>
                    <a:pt x="11941" y="4142"/>
                    <a:pt x="11992" y="4420"/>
                    <a:pt x="11986" y="4609"/>
                  </a:cubicBezTo>
                  <a:cubicBezTo>
                    <a:pt x="11980" y="4798"/>
                    <a:pt x="11886" y="4688"/>
                    <a:pt x="11813" y="4877"/>
                  </a:cubicBezTo>
                  <a:cubicBezTo>
                    <a:pt x="11741" y="5066"/>
                    <a:pt x="11674" y="5095"/>
                    <a:pt x="11569" y="5056"/>
                  </a:cubicBezTo>
                  <a:cubicBezTo>
                    <a:pt x="11463" y="5016"/>
                    <a:pt x="11524" y="5324"/>
                    <a:pt x="11569" y="5492"/>
                  </a:cubicBezTo>
                  <a:cubicBezTo>
                    <a:pt x="11613" y="5661"/>
                    <a:pt x="11558" y="5721"/>
                    <a:pt x="11435" y="5661"/>
                  </a:cubicBezTo>
                  <a:cubicBezTo>
                    <a:pt x="11313" y="5602"/>
                    <a:pt x="11240" y="5463"/>
                    <a:pt x="11302" y="5294"/>
                  </a:cubicBezTo>
                  <a:cubicBezTo>
                    <a:pt x="11363" y="5125"/>
                    <a:pt x="11407" y="4926"/>
                    <a:pt x="11335" y="4946"/>
                  </a:cubicBezTo>
                  <a:cubicBezTo>
                    <a:pt x="11263" y="4967"/>
                    <a:pt x="11096" y="4937"/>
                    <a:pt x="11046" y="4798"/>
                  </a:cubicBezTo>
                  <a:cubicBezTo>
                    <a:pt x="10996" y="4659"/>
                    <a:pt x="11079" y="4718"/>
                    <a:pt x="11229" y="4748"/>
                  </a:cubicBezTo>
                  <a:cubicBezTo>
                    <a:pt x="11380" y="4778"/>
                    <a:pt x="11252" y="4569"/>
                    <a:pt x="11363" y="4569"/>
                  </a:cubicBezTo>
                  <a:cubicBezTo>
                    <a:pt x="11474" y="4569"/>
                    <a:pt x="11558" y="4678"/>
                    <a:pt x="11652" y="4529"/>
                  </a:cubicBezTo>
                  <a:cubicBezTo>
                    <a:pt x="11747" y="4381"/>
                    <a:pt x="11591" y="4093"/>
                    <a:pt x="11513" y="4142"/>
                  </a:cubicBezTo>
                  <a:cubicBezTo>
                    <a:pt x="11435" y="4192"/>
                    <a:pt x="11313" y="4252"/>
                    <a:pt x="11313" y="4113"/>
                  </a:cubicBezTo>
                  <a:cubicBezTo>
                    <a:pt x="11313" y="3974"/>
                    <a:pt x="11446" y="4073"/>
                    <a:pt x="11519" y="4043"/>
                  </a:cubicBezTo>
                  <a:cubicBezTo>
                    <a:pt x="11591" y="4013"/>
                    <a:pt x="11480" y="3835"/>
                    <a:pt x="11368" y="3884"/>
                  </a:cubicBezTo>
                  <a:cubicBezTo>
                    <a:pt x="11257" y="3934"/>
                    <a:pt x="11179" y="3944"/>
                    <a:pt x="11090" y="3775"/>
                  </a:cubicBezTo>
                  <a:cubicBezTo>
                    <a:pt x="11001" y="3606"/>
                    <a:pt x="10840" y="3507"/>
                    <a:pt x="10801" y="3894"/>
                  </a:cubicBezTo>
                  <a:cubicBezTo>
                    <a:pt x="10762" y="4281"/>
                    <a:pt x="10606" y="4073"/>
                    <a:pt x="10545" y="4202"/>
                  </a:cubicBezTo>
                  <a:cubicBezTo>
                    <a:pt x="10484" y="4331"/>
                    <a:pt x="10617" y="4420"/>
                    <a:pt x="10768" y="4430"/>
                  </a:cubicBezTo>
                  <a:cubicBezTo>
                    <a:pt x="10918" y="4440"/>
                    <a:pt x="11029" y="4688"/>
                    <a:pt x="10957" y="4688"/>
                  </a:cubicBezTo>
                  <a:cubicBezTo>
                    <a:pt x="10884" y="4688"/>
                    <a:pt x="10918" y="4877"/>
                    <a:pt x="10840" y="4807"/>
                  </a:cubicBezTo>
                  <a:cubicBezTo>
                    <a:pt x="10762" y="4738"/>
                    <a:pt x="10684" y="4807"/>
                    <a:pt x="10740" y="4926"/>
                  </a:cubicBezTo>
                  <a:cubicBezTo>
                    <a:pt x="10795" y="5046"/>
                    <a:pt x="10717" y="5095"/>
                    <a:pt x="10723" y="5215"/>
                  </a:cubicBezTo>
                  <a:cubicBezTo>
                    <a:pt x="10729" y="5334"/>
                    <a:pt x="10606" y="5224"/>
                    <a:pt x="10489" y="5205"/>
                  </a:cubicBezTo>
                  <a:cubicBezTo>
                    <a:pt x="10373" y="5185"/>
                    <a:pt x="10156" y="5254"/>
                    <a:pt x="10000" y="5314"/>
                  </a:cubicBezTo>
                  <a:cubicBezTo>
                    <a:pt x="9844" y="5373"/>
                    <a:pt x="9672" y="5274"/>
                    <a:pt x="9605" y="5145"/>
                  </a:cubicBezTo>
                  <a:cubicBezTo>
                    <a:pt x="9538" y="5016"/>
                    <a:pt x="9449" y="5036"/>
                    <a:pt x="9338" y="5036"/>
                  </a:cubicBezTo>
                  <a:cubicBezTo>
                    <a:pt x="9226" y="5036"/>
                    <a:pt x="9260" y="4847"/>
                    <a:pt x="9115" y="4837"/>
                  </a:cubicBezTo>
                  <a:cubicBezTo>
                    <a:pt x="8970" y="4827"/>
                    <a:pt x="9004" y="4609"/>
                    <a:pt x="8987" y="4480"/>
                  </a:cubicBezTo>
                  <a:cubicBezTo>
                    <a:pt x="8970" y="4351"/>
                    <a:pt x="8681" y="4391"/>
                    <a:pt x="8575" y="4510"/>
                  </a:cubicBezTo>
                  <a:cubicBezTo>
                    <a:pt x="8470" y="4629"/>
                    <a:pt x="8264" y="4579"/>
                    <a:pt x="8208" y="4798"/>
                  </a:cubicBezTo>
                  <a:cubicBezTo>
                    <a:pt x="8153" y="5016"/>
                    <a:pt x="8258" y="4986"/>
                    <a:pt x="8320" y="4986"/>
                  </a:cubicBezTo>
                  <a:cubicBezTo>
                    <a:pt x="8405" y="4986"/>
                    <a:pt x="8397" y="4807"/>
                    <a:pt x="8553" y="4847"/>
                  </a:cubicBezTo>
                  <a:cubicBezTo>
                    <a:pt x="8709" y="4887"/>
                    <a:pt x="8820" y="4559"/>
                    <a:pt x="8887" y="4678"/>
                  </a:cubicBezTo>
                  <a:cubicBezTo>
                    <a:pt x="8954" y="4798"/>
                    <a:pt x="8620" y="5026"/>
                    <a:pt x="8475" y="5066"/>
                  </a:cubicBezTo>
                  <a:cubicBezTo>
                    <a:pt x="8331" y="5105"/>
                    <a:pt x="8364" y="5314"/>
                    <a:pt x="8503" y="5681"/>
                  </a:cubicBezTo>
                  <a:cubicBezTo>
                    <a:pt x="8642" y="6048"/>
                    <a:pt x="8442" y="5840"/>
                    <a:pt x="8442" y="6019"/>
                  </a:cubicBezTo>
                  <a:cubicBezTo>
                    <a:pt x="8442" y="6197"/>
                    <a:pt x="8180" y="5959"/>
                    <a:pt x="8286" y="5899"/>
                  </a:cubicBezTo>
                  <a:cubicBezTo>
                    <a:pt x="8392" y="5840"/>
                    <a:pt x="8342" y="5651"/>
                    <a:pt x="8258" y="5532"/>
                  </a:cubicBezTo>
                  <a:cubicBezTo>
                    <a:pt x="8175" y="5413"/>
                    <a:pt x="8119" y="5532"/>
                    <a:pt x="8130" y="5403"/>
                  </a:cubicBezTo>
                  <a:cubicBezTo>
                    <a:pt x="8141" y="5274"/>
                    <a:pt x="8041" y="5413"/>
                    <a:pt x="7963" y="5304"/>
                  </a:cubicBezTo>
                  <a:cubicBezTo>
                    <a:pt x="7886" y="5195"/>
                    <a:pt x="7847" y="5105"/>
                    <a:pt x="7741" y="5205"/>
                  </a:cubicBezTo>
                  <a:cubicBezTo>
                    <a:pt x="7635" y="5304"/>
                    <a:pt x="7513" y="5274"/>
                    <a:pt x="7279" y="5343"/>
                  </a:cubicBezTo>
                  <a:cubicBezTo>
                    <a:pt x="7045" y="5413"/>
                    <a:pt x="6617" y="5393"/>
                    <a:pt x="6539" y="5254"/>
                  </a:cubicBezTo>
                  <a:cubicBezTo>
                    <a:pt x="6461" y="5115"/>
                    <a:pt x="6739" y="4867"/>
                    <a:pt x="6823" y="4907"/>
                  </a:cubicBezTo>
                  <a:cubicBezTo>
                    <a:pt x="6904" y="4945"/>
                    <a:pt x="6856" y="4748"/>
                    <a:pt x="6728" y="4569"/>
                  </a:cubicBezTo>
                  <a:cubicBezTo>
                    <a:pt x="6600" y="4391"/>
                    <a:pt x="6317" y="4281"/>
                    <a:pt x="6322" y="4391"/>
                  </a:cubicBezTo>
                  <a:cubicBezTo>
                    <a:pt x="6328" y="4500"/>
                    <a:pt x="6161" y="4400"/>
                    <a:pt x="5955" y="4331"/>
                  </a:cubicBezTo>
                  <a:cubicBezTo>
                    <a:pt x="5749" y="4262"/>
                    <a:pt x="5721" y="4132"/>
                    <a:pt x="5588" y="4123"/>
                  </a:cubicBezTo>
                  <a:cubicBezTo>
                    <a:pt x="5459" y="4113"/>
                    <a:pt x="5254" y="4043"/>
                    <a:pt x="5098" y="3825"/>
                  </a:cubicBezTo>
                  <a:cubicBezTo>
                    <a:pt x="4942" y="3606"/>
                    <a:pt x="4575" y="3666"/>
                    <a:pt x="4531" y="3864"/>
                  </a:cubicBezTo>
                  <a:cubicBezTo>
                    <a:pt x="4486" y="4063"/>
                    <a:pt x="4364" y="4053"/>
                    <a:pt x="4241" y="4053"/>
                  </a:cubicBezTo>
                  <a:cubicBezTo>
                    <a:pt x="4119" y="4053"/>
                    <a:pt x="4297" y="3808"/>
                    <a:pt x="4252" y="3765"/>
                  </a:cubicBezTo>
                  <a:cubicBezTo>
                    <a:pt x="4194" y="3709"/>
                    <a:pt x="4258" y="3438"/>
                    <a:pt x="4169" y="3418"/>
                  </a:cubicBezTo>
                  <a:cubicBezTo>
                    <a:pt x="4080" y="3398"/>
                    <a:pt x="3997" y="4073"/>
                    <a:pt x="3830" y="4053"/>
                  </a:cubicBezTo>
                  <a:cubicBezTo>
                    <a:pt x="3663" y="4033"/>
                    <a:pt x="3590" y="3338"/>
                    <a:pt x="3451" y="3160"/>
                  </a:cubicBezTo>
                  <a:cubicBezTo>
                    <a:pt x="3312" y="2981"/>
                    <a:pt x="3184" y="2971"/>
                    <a:pt x="3301" y="3239"/>
                  </a:cubicBezTo>
                  <a:cubicBezTo>
                    <a:pt x="3418" y="3507"/>
                    <a:pt x="3201" y="3318"/>
                    <a:pt x="3212" y="3497"/>
                  </a:cubicBezTo>
                  <a:cubicBezTo>
                    <a:pt x="3223" y="3676"/>
                    <a:pt x="3023" y="3884"/>
                    <a:pt x="3028" y="3785"/>
                  </a:cubicBezTo>
                  <a:cubicBezTo>
                    <a:pt x="3034" y="3686"/>
                    <a:pt x="2917" y="3576"/>
                    <a:pt x="2784" y="3855"/>
                  </a:cubicBezTo>
                  <a:cubicBezTo>
                    <a:pt x="2650" y="4132"/>
                    <a:pt x="2556" y="4093"/>
                    <a:pt x="2544" y="3993"/>
                  </a:cubicBezTo>
                  <a:cubicBezTo>
                    <a:pt x="2533" y="3894"/>
                    <a:pt x="2138" y="4252"/>
                    <a:pt x="2155" y="4371"/>
                  </a:cubicBezTo>
                  <a:cubicBezTo>
                    <a:pt x="2172" y="4490"/>
                    <a:pt x="2094" y="4579"/>
                    <a:pt x="1988" y="4569"/>
                  </a:cubicBezTo>
                  <a:cubicBezTo>
                    <a:pt x="1882" y="4559"/>
                    <a:pt x="1966" y="4400"/>
                    <a:pt x="2049" y="4321"/>
                  </a:cubicBezTo>
                  <a:cubicBezTo>
                    <a:pt x="2143" y="4232"/>
                    <a:pt x="2400" y="3864"/>
                    <a:pt x="2533" y="3825"/>
                  </a:cubicBezTo>
                  <a:cubicBezTo>
                    <a:pt x="2667" y="3785"/>
                    <a:pt x="2923" y="3596"/>
                    <a:pt x="2928" y="3487"/>
                  </a:cubicBezTo>
                  <a:cubicBezTo>
                    <a:pt x="2934" y="3378"/>
                    <a:pt x="2800" y="3467"/>
                    <a:pt x="2711" y="3438"/>
                  </a:cubicBezTo>
                  <a:cubicBezTo>
                    <a:pt x="2622" y="3408"/>
                    <a:pt x="2467" y="3586"/>
                    <a:pt x="2316" y="3706"/>
                  </a:cubicBezTo>
                  <a:cubicBezTo>
                    <a:pt x="2166" y="3825"/>
                    <a:pt x="1994" y="3785"/>
                    <a:pt x="2038" y="3944"/>
                  </a:cubicBezTo>
                  <a:cubicBezTo>
                    <a:pt x="2083" y="4103"/>
                    <a:pt x="1899" y="3924"/>
                    <a:pt x="1860" y="4033"/>
                  </a:cubicBezTo>
                  <a:cubicBezTo>
                    <a:pt x="1821" y="4142"/>
                    <a:pt x="1749" y="4023"/>
                    <a:pt x="1804" y="3964"/>
                  </a:cubicBezTo>
                  <a:cubicBezTo>
                    <a:pt x="1860" y="3904"/>
                    <a:pt x="1671" y="3795"/>
                    <a:pt x="1671" y="3864"/>
                  </a:cubicBezTo>
                  <a:cubicBezTo>
                    <a:pt x="1671" y="3934"/>
                    <a:pt x="1638" y="4023"/>
                    <a:pt x="1504" y="4023"/>
                  </a:cubicBezTo>
                  <a:cubicBezTo>
                    <a:pt x="1371" y="4023"/>
                    <a:pt x="1237" y="4192"/>
                    <a:pt x="1326" y="4311"/>
                  </a:cubicBezTo>
                  <a:cubicBezTo>
                    <a:pt x="1415" y="4430"/>
                    <a:pt x="1471" y="4490"/>
                    <a:pt x="1426" y="4569"/>
                  </a:cubicBezTo>
                  <a:cubicBezTo>
                    <a:pt x="1382" y="4649"/>
                    <a:pt x="1243" y="4361"/>
                    <a:pt x="1048" y="4391"/>
                  </a:cubicBezTo>
                  <a:cubicBezTo>
                    <a:pt x="853" y="4420"/>
                    <a:pt x="464" y="4003"/>
                    <a:pt x="464" y="3904"/>
                  </a:cubicBezTo>
                  <a:cubicBezTo>
                    <a:pt x="464" y="3824"/>
                    <a:pt x="190" y="3874"/>
                    <a:pt x="0" y="3837"/>
                  </a:cubicBezTo>
                  <a:lnTo>
                    <a:pt x="0" y="10699"/>
                  </a:lnTo>
                  <a:cubicBezTo>
                    <a:pt x="0" y="10699"/>
                    <a:pt x="96" y="10827"/>
                    <a:pt x="134" y="10747"/>
                  </a:cubicBezTo>
                  <a:cubicBezTo>
                    <a:pt x="171" y="10668"/>
                    <a:pt x="237" y="10774"/>
                    <a:pt x="364" y="10668"/>
                  </a:cubicBezTo>
                  <a:cubicBezTo>
                    <a:pt x="490" y="10562"/>
                    <a:pt x="534" y="10787"/>
                    <a:pt x="534" y="10893"/>
                  </a:cubicBezTo>
                  <a:cubicBezTo>
                    <a:pt x="534" y="10999"/>
                    <a:pt x="712" y="11171"/>
                    <a:pt x="786" y="11343"/>
                  </a:cubicBezTo>
                  <a:cubicBezTo>
                    <a:pt x="860" y="11515"/>
                    <a:pt x="898" y="11660"/>
                    <a:pt x="979" y="11568"/>
                  </a:cubicBezTo>
                  <a:cubicBezTo>
                    <a:pt x="1061" y="11475"/>
                    <a:pt x="1209" y="11422"/>
                    <a:pt x="1209" y="11250"/>
                  </a:cubicBezTo>
                  <a:cubicBezTo>
                    <a:pt x="1209" y="11078"/>
                    <a:pt x="1550" y="11052"/>
                    <a:pt x="1550" y="11277"/>
                  </a:cubicBezTo>
                  <a:cubicBezTo>
                    <a:pt x="1550" y="11502"/>
                    <a:pt x="1899" y="11767"/>
                    <a:pt x="2092" y="12375"/>
                  </a:cubicBezTo>
                  <a:cubicBezTo>
                    <a:pt x="2285" y="12984"/>
                    <a:pt x="2255" y="13117"/>
                    <a:pt x="2537" y="13315"/>
                  </a:cubicBezTo>
                  <a:cubicBezTo>
                    <a:pt x="2819" y="13514"/>
                    <a:pt x="2812" y="13620"/>
                    <a:pt x="2774" y="13792"/>
                  </a:cubicBezTo>
                  <a:cubicBezTo>
                    <a:pt x="2737" y="13963"/>
                    <a:pt x="2945" y="14056"/>
                    <a:pt x="2826" y="14202"/>
                  </a:cubicBezTo>
                  <a:cubicBezTo>
                    <a:pt x="2781" y="14258"/>
                    <a:pt x="2717" y="14339"/>
                    <a:pt x="2655" y="14418"/>
                  </a:cubicBezTo>
                  <a:cubicBezTo>
                    <a:pt x="2661" y="14505"/>
                    <a:pt x="2705" y="14561"/>
                    <a:pt x="2761" y="14645"/>
                  </a:cubicBezTo>
                  <a:cubicBezTo>
                    <a:pt x="2828" y="14745"/>
                    <a:pt x="2639" y="14745"/>
                    <a:pt x="2695" y="14834"/>
                  </a:cubicBezTo>
                  <a:cubicBezTo>
                    <a:pt x="2750" y="14923"/>
                    <a:pt x="2684" y="15062"/>
                    <a:pt x="2739" y="15171"/>
                  </a:cubicBezTo>
                  <a:cubicBezTo>
                    <a:pt x="2795" y="15281"/>
                    <a:pt x="2895" y="15241"/>
                    <a:pt x="2956" y="15152"/>
                  </a:cubicBezTo>
                  <a:cubicBezTo>
                    <a:pt x="3017" y="15062"/>
                    <a:pt x="3062" y="15261"/>
                    <a:pt x="3012" y="15410"/>
                  </a:cubicBezTo>
                  <a:cubicBezTo>
                    <a:pt x="2962" y="15559"/>
                    <a:pt x="3067" y="15668"/>
                    <a:pt x="3118" y="15559"/>
                  </a:cubicBezTo>
                  <a:cubicBezTo>
                    <a:pt x="3168" y="15449"/>
                    <a:pt x="3273" y="15737"/>
                    <a:pt x="3323" y="15787"/>
                  </a:cubicBezTo>
                  <a:cubicBezTo>
                    <a:pt x="3373" y="15837"/>
                    <a:pt x="3424" y="15986"/>
                    <a:pt x="3340" y="15986"/>
                  </a:cubicBezTo>
                  <a:cubicBezTo>
                    <a:pt x="3257" y="15986"/>
                    <a:pt x="3268" y="16244"/>
                    <a:pt x="3329" y="16253"/>
                  </a:cubicBezTo>
                  <a:cubicBezTo>
                    <a:pt x="3390" y="16264"/>
                    <a:pt x="3385" y="16403"/>
                    <a:pt x="3385" y="16492"/>
                  </a:cubicBezTo>
                  <a:cubicBezTo>
                    <a:pt x="3385" y="16581"/>
                    <a:pt x="3579" y="16710"/>
                    <a:pt x="3652" y="16671"/>
                  </a:cubicBezTo>
                  <a:cubicBezTo>
                    <a:pt x="3724" y="16631"/>
                    <a:pt x="3791" y="16750"/>
                    <a:pt x="3824" y="16859"/>
                  </a:cubicBezTo>
                  <a:cubicBezTo>
                    <a:pt x="3857" y="16968"/>
                    <a:pt x="3991" y="17048"/>
                    <a:pt x="4041" y="16978"/>
                  </a:cubicBezTo>
                  <a:cubicBezTo>
                    <a:pt x="4091" y="16909"/>
                    <a:pt x="4125" y="17107"/>
                    <a:pt x="4136" y="17246"/>
                  </a:cubicBezTo>
                  <a:cubicBezTo>
                    <a:pt x="4147" y="17385"/>
                    <a:pt x="4258" y="17306"/>
                    <a:pt x="4325" y="17296"/>
                  </a:cubicBezTo>
                  <a:cubicBezTo>
                    <a:pt x="4392" y="17286"/>
                    <a:pt x="4431" y="17455"/>
                    <a:pt x="4475" y="17425"/>
                  </a:cubicBezTo>
                  <a:cubicBezTo>
                    <a:pt x="4573" y="17359"/>
                    <a:pt x="4603" y="17665"/>
                    <a:pt x="4667" y="17844"/>
                  </a:cubicBezTo>
                  <a:lnTo>
                    <a:pt x="11583" y="17777"/>
                  </a:lnTo>
                  <a:cubicBezTo>
                    <a:pt x="11583" y="17777"/>
                    <a:pt x="11587" y="17471"/>
                    <a:pt x="11669" y="17577"/>
                  </a:cubicBezTo>
                  <a:cubicBezTo>
                    <a:pt x="11750" y="17683"/>
                    <a:pt x="11676" y="17855"/>
                    <a:pt x="11773" y="17921"/>
                  </a:cubicBezTo>
                  <a:cubicBezTo>
                    <a:pt x="11869" y="17987"/>
                    <a:pt x="11936" y="18093"/>
                    <a:pt x="11988" y="18053"/>
                  </a:cubicBezTo>
                  <a:cubicBezTo>
                    <a:pt x="12040" y="18014"/>
                    <a:pt x="12129" y="17882"/>
                    <a:pt x="12218" y="18067"/>
                  </a:cubicBezTo>
                  <a:cubicBezTo>
                    <a:pt x="12307" y="18252"/>
                    <a:pt x="12374" y="18093"/>
                    <a:pt x="12425" y="18212"/>
                  </a:cubicBezTo>
                  <a:cubicBezTo>
                    <a:pt x="12477" y="18331"/>
                    <a:pt x="12574" y="18424"/>
                    <a:pt x="12641" y="18279"/>
                  </a:cubicBezTo>
                  <a:cubicBezTo>
                    <a:pt x="12695" y="18160"/>
                    <a:pt x="12900" y="18304"/>
                    <a:pt x="12999" y="18369"/>
                  </a:cubicBezTo>
                  <a:cubicBezTo>
                    <a:pt x="13121" y="18194"/>
                    <a:pt x="13218" y="17822"/>
                    <a:pt x="13327" y="17822"/>
                  </a:cubicBezTo>
                  <a:cubicBezTo>
                    <a:pt x="13472" y="17822"/>
                    <a:pt x="13839" y="17882"/>
                    <a:pt x="13861" y="18219"/>
                  </a:cubicBezTo>
                  <a:cubicBezTo>
                    <a:pt x="13883" y="18557"/>
                    <a:pt x="14106" y="18239"/>
                    <a:pt x="14128" y="18557"/>
                  </a:cubicBezTo>
                  <a:cubicBezTo>
                    <a:pt x="14147" y="18826"/>
                    <a:pt x="14294" y="19039"/>
                    <a:pt x="14269" y="19182"/>
                  </a:cubicBezTo>
                  <a:cubicBezTo>
                    <a:pt x="14312" y="19229"/>
                    <a:pt x="14365" y="19292"/>
                    <a:pt x="14412" y="19359"/>
                  </a:cubicBezTo>
                  <a:cubicBezTo>
                    <a:pt x="14483" y="19317"/>
                    <a:pt x="14671" y="19371"/>
                    <a:pt x="14796" y="19450"/>
                  </a:cubicBezTo>
                  <a:cubicBezTo>
                    <a:pt x="14951" y="19549"/>
                    <a:pt x="15185" y="19331"/>
                    <a:pt x="15263" y="19669"/>
                  </a:cubicBezTo>
                  <a:cubicBezTo>
                    <a:pt x="15341" y="20006"/>
                    <a:pt x="15522" y="20261"/>
                    <a:pt x="15352" y="20284"/>
                  </a:cubicBezTo>
                  <a:cubicBezTo>
                    <a:pt x="15207" y="20304"/>
                    <a:pt x="15018" y="19946"/>
                    <a:pt x="15029" y="20145"/>
                  </a:cubicBezTo>
                  <a:cubicBezTo>
                    <a:pt x="15040" y="20343"/>
                    <a:pt x="14951" y="20244"/>
                    <a:pt x="14951" y="20542"/>
                  </a:cubicBezTo>
                  <a:cubicBezTo>
                    <a:pt x="14951" y="20840"/>
                    <a:pt x="14840" y="21257"/>
                    <a:pt x="14773" y="21237"/>
                  </a:cubicBezTo>
                  <a:cubicBezTo>
                    <a:pt x="14771" y="21236"/>
                    <a:pt x="14769" y="21234"/>
                    <a:pt x="14767" y="21232"/>
                  </a:cubicBezTo>
                  <a:cubicBezTo>
                    <a:pt x="14756" y="21345"/>
                    <a:pt x="14755" y="21491"/>
                    <a:pt x="14808" y="21583"/>
                  </a:cubicBezTo>
                  <a:cubicBezTo>
                    <a:pt x="14892" y="21473"/>
                    <a:pt x="15014" y="21284"/>
                    <a:pt x="15118" y="21297"/>
                  </a:cubicBezTo>
                  <a:cubicBezTo>
                    <a:pt x="15285" y="21316"/>
                    <a:pt x="15330" y="21495"/>
                    <a:pt x="15441" y="21356"/>
                  </a:cubicBezTo>
                  <a:cubicBezTo>
                    <a:pt x="15552" y="21217"/>
                    <a:pt x="15575" y="21158"/>
                    <a:pt x="15597" y="21257"/>
                  </a:cubicBezTo>
                  <a:cubicBezTo>
                    <a:pt x="15600" y="21269"/>
                    <a:pt x="15598" y="21285"/>
                    <a:pt x="15593" y="21301"/>
                  </a:cubicBezTo>
                  <a:cubicBezTo>
                    <a:pt x="15635" y="21261"/>
                    <a:pt x="15665" y="21222"/>
                    <a:pt x="15667" y="21190"/>
                  </a:cubicBezTo>
                  <a:cubicBezTo>
                    <a:pt x="15670" y="21140"/>
                    <a:pt x="15663" y="21073"/>
                    <a:pt x="15653" y="21013"/>
                  </a:cubicBezTo>
                  <a:cubicBezTo>
                    <a:pt x="15542" y="21042"/>
                    <a:pt x="15505" y="21057"/>
                    <a:pt x="15474" y="20919"/>
                  </a:cubicBezTo>
                  <a:cubicBezTo>
                    <a:pt x="15430" y="20721"/>
                    <a:pt x="15808" y="20522"/>
                    <a:pt x="15986" y="20562"/>
                  </a:cubicBezTo>
                  <a:cubicBezTo>
                    <a:pt x="16155" y="20599"/>
                    <a:pt x="16274" y="20388"/>
                    <a:pt x="16333" y="20518"/>
                  </a:cubicBezTo>
                  <a:cubicBezTo>
                    <a:pt x="16440" y="20346"/>
                    <a:pt x="16622" y="20066"/>
                    <a:pt x="16669" y="20066"/>
                  </a:cubicBezTo>
                  <a:cubicBezTo>
                    <a:pt x="16736" y="20066"/>
                    <a:pt x="17529" y="20052"/>
                    <a:pt x="17529" y="20052"/>
                  </a:cubicBezTo>
                  <a:cubicBezTo>
                    <a:pt x="17529" y="20052"/>
                    <a:pt x="17804" y="19748"/>
                    <a:pt x="17841" y="19470"/>
                  </a:cubicBezTo>
                  <a:cubicBezTo>
                    <a:pt x="17878" y="19192"/>
                    <a:pt x="18056" y="18530"/>
                    <a:pt x="18160" y="18676"/>
                  </a:cubicBezTo>
                  <a:cubicBezTo>
                    <a:pt x="18264" y="18821"/>
                    <a:pt x="18486" y="18715"/>
                    <a:pt x="18494" y="18848"/>
                  </a:cubicBezTo>
                  <a:cubicBezTo>
                    <a:pt x="18501" y="18970"/>
                    <a:pt x="18420" y="19420"/>
                    <a:pt x="18705" y="20093"/>
                  </a:cubicBezTo>
                  <a:cubicBezTo>
                    <a:pt x="18806" y="19979"/>
                    <a:pt x="18909" y="19891"/>
                    <a:pt x="18968" y="19897"/>
                  </a:cubicBezTo>
                  <a:cubicBezTo>
                    <a:pt x="19069" y="19907"/>
                    <a:pt x="19219" y="19669"/>
                    <a:pt x="19263" y="19519"/>
                  </a:cubicBezTo>
                  <a:cubicBezTo>
                    <a:pt x="19308" y="19371"/>
                    <a:pt x="19369" y="19659"/>
                    <a:pt x="19280" y="19708"/>
                  </a:cubicBezTo>
                  <a:cubicBezTo>
                    <a:pt x="19191" y="19758"/>
                    <a:pt x="19352" y="19877"/>
                    <a:pt x="19508" y="19867"/>
                  </a:cubicBezTo>
                  <a:cubicBezTo>
                    <a:pt x="19664" y="19857"/>
                    <a:pt x="19436" y="19966"/>
                    <a:pt x="19319" y="19956"/>
                  </a:cubicBezTo>
                  <a:cubicBezTo>
                    <a:pt x="19202" y="19946"/>
                    <a:pt x="19152" y="19976"/>
                    <a:pt x="18996" y="20254"/>
                  </a:cubicBezTo>
                  <a:cubicBezTo>
                    <a:pt x="18840" y="20532"/>
                    <a:pt x="18879" y="20612"/>
                    <a:pt x="18968" y="20751"/>
                  </a:cubicBezTo>
                  <a:cubicBezTo>
                    <a:pt x="19057" y="20890"/>
                    <a:pt x="19174" y="20830"/>
                    <a:pt x="19297" y="20641"/>
                  </a:cubicBezTo>
                  <a:cubicBezTo>
                    <a:pt x="19419" y="20453"/>
                    <a:pt x="19414" y="20264"/>
                    <a:pt x="19536" y="20274"/>
                  </a:cubicBezTo>
                  <a:cubicBezTo>
                    <a:pt x="19658" y="20284"/>
                    <a:pt x="19975" y="20075"/>
                    <a:pt x="20115" y="19996"/>
                  </a:cubicBezTo>
                  <a:cubicBezTo>
                    <a:pt x="20254" y="19917"/>
                    <a:pt x="20165" y="19877"/>
                    <a:pt x="20165" y="19768"/>
                  </a:cubicBezTo>
                  <a:cubicBezTo>
                    <a:pt x="20165" y="19659"/>
                    <a:pt x="20409" y="19659"/>
                    <a:pt x="20498" y="19549"/>
                  </a:cubicBezTo>
                  <a:cubicBezTo>
                    <a:pt x="20587" y="19440"/>
                    <a:pt x="20482" y="19351"/>
                    <a:pt x="20404" y="193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1" name="Shape 2352">
              <a:extLst>
                <a:ext uri="{FF2B5EF4-FFF2-40B4-BE49-F238E27FC236}">
                  <a16:creationId xmlns:a16="http://schemas.microsoft.com/office/drawing/2014/main" id="{2666FAC8-8B9C-164D-BD90-DCE6005E4D9F}"/>
                </a:ext>
              </a:extLst>
            </p:cNvPr>
            <p:cNvSpPr/>
            <p:nvPr/>
          </p:nvSpPr>
          <p:spPr>
            <a:xfrm>
              <a:off x="1987549" y="1590039"/>
              <a:ext cx="322604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6" h="20027" extrusionOk="0">
                  <a:moveTo>
                    <a:pt x="19265" y="7165"/>
                  </a:moveTo>
                  <a:cubicBezTo>
                    <a:pt x="17644" y="11340"/>
                    <a:pt x="17104" y="11952"/>
                    <a:pt x="15433" y="11340"/>
                  </a:cubicBezTo>
                  <a:cubicBezTo>
                    <a:pt x="13763" y="10735"/>
                    <a:pt x="12733" y="12465"/>
                    <a:pt x="13566" y="13688"/>
                  </a:cubicBezTo>
                  <a:cubicBezTo>
                    <a:pt x="14402" y="14911"/>
                    <a:pt x="14451" y="15930"/>
                    <a:pt x="12733" y="16745"/>
                  </a:cubicBezTo>
                  <a:cubicBezTo>
                    <a:pt x="11012" y="17557"/>
                    <a:pt x="9883" y="20309"/>
                    <a:pt x="9196" y="20003"/>
                  </a:cubicBezTo>
                  <a:cubicBezTo>
                    <a:pt x="8508" y="19701"/>
                    <a:pt x="12143" y="14296"/>
                    <a:pt x="11209" y="12872"/>
                  </a:cubicBezTo>
                  <a:cubicBezTo>
                    <a:pt x="10277" y="11448"/>
                    <a:pt x="7968" y="15321"/>
                    <a:pt x="7919" y="17051"/>
                  </a:cubicBezTo>
                  <a:cubicBezTo>
                    <a:pt x="7870" y="18777"/>
                    <a:pt x="6347" y="18882"/>
                    <a:pt x="5415" y="18777"/>
                  </a:cubicBezTo>
                  <a:cubicBezTo>
                    <a:pt x="4480" y="18678"/>
                    <a:pt x="3252" y="16844"/>
                    <a:pt x="4185" y="16640"/>
                  </a:cubicBezTo>
                  <a:cubicBezTo>
                    <a:pt x="5120" y="16439"/>
                    <a:pt x="4480" y="14296"/>
                    <a:pt x="5758" y="13280"/>
                  </a:cubicBezTo>
                  <a:cubicBezTo>
                    <a:pt x="7034" y="12261"/>
                    <a:pt x="5511" y="10735"/>
                    <a:pt x="5905" y="9611"/>
                  </a:cubicBezTo>
                  <a:cubicBezTo>
                    <a:pt x="6299" y="8490"/>
                    <a:pt x="8901" y="10735"/>
                    <a:pt x="8950" y="8697"/>
                  </a:cubicBezTo>
                  <a:cubicBezTo>
                    <a:pt x="8999" y="6655"/>
                    <a:pt x="6347" y="4923"/>
                    <a:pt x="5463" y="6149"/>
                  </a:cubicBezTo>
                  <a:cubicBezTo>
                    <a:pt x="4579" y="7369"/>
                    <a:pt x="2515" y="10219"/>
                    <a:pt x="60" y="7977"/>
                  </a:cubicBezTo>
                  <a:cubicBezTo>
                    <a:pt x="-714" y="7276"/>
                    <a:pt x="6248" y="5741"/>
                    <a:pt x="7429" y="3499"/>
                  </a:cubicBezTo>
                  <a:cubicBezTo>
                    <a:pt x="8607" y="1257"/>
                    <a:pt x="13911" y="-1291"/>
                    <a:pt x="14304" y="744"/>
                  </a:cubicBezTo>
                  <a:cubicBezTo>
                    <a:pt x="14696" y="2783"/>
                    <a:pt x="11456" y="4111"/>
                    <a:pt x="13027" y="5945"/>
                  </a:cubicBezTo>
                  <a:cubicBezTo>
                    <a:pt x="14598" y="7780"/>
                    <a:pt x="17154" y="6557"/>
                    <a:pt x="17742" y="4620"/>
                  </a:cubicBezTo>
                  <a:cubicBezTo>
                    <a:pt x="18331" y="2684"/>
                    <a:pt x="20886" y="2989"/>
                    <a:pt x="19265" y="716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2" name="Shape 2353">
              <a:extLst>
                <a:ext uri="{FF2B5EF4-FFF2-40B4-BE49-F238E27FC236}">
                  <a16:creationId xmlns:a16="http://schemas.microsoft.com/office/drawing/2014/main" id="{9643E89A-606C-EA4F-B3AF-5DBDB5F93A9F}"/>
                </a:ext>
              </a:extLst>
            </p:cNvPr>
            <p:cNvSpPr/>
            <p:nvPr/>
          </p:nvSpPr>
          <p:spPr>
            <a:xfrm>
              <a:off x="2335370" y="1888171"/>
              <a:ext cx="326806" cy="134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18628" extrusionOk="0">
                  <a:moveTo>
                    <a:pt x="14251" y="10177"/>
                  </a:moveTo>
                  <a:cubicBezTo>
                    <a:pt x="12209" y="13940"/>
                    <a:pt x="12366" y="12943"/>
                    <a:pt x="10587" y="13604"/>
                  </a:cubicBezTo>
                  <a:cubicBezTo>
                    <a:pt x="8807" y="14269"/>
                    <a:pt x="10221" y="18039"/>
                    <a:pt x="8074" y="18368"/>
                  </a:cubicBezTo>
                  <a:cubicBezTo>
                    <a:pt x="5928" y="18704"/>
                    <a:pt x="747" y="19147"/>
                    <a:pt x="14" y="16599"/>
                  </a:cubicBezTo>
                  <a:cubicBezTo>
                    <a:pt x="-231" y="15746"/>
                    <a:pt x="2840" y="16374"/>
                    <a:pt x="3050" y="14494"/>
                  </a:cubicBezTo>
                  <a:cubicBezTo>
                    <a:pt x="3260" y="12611"/>
                    <a:pt x="4097" y="9616"/>
                    <a:pt x="5405" y="9616"/>
                  </a:cubicBezTo>
                  <a:cubicBezTo>
                    <a:pt x="6714" y="9616"/>
                    <a:pt x="6609" y="5967"/>
                    <a:pt x="4463" y="3751"/>
                  </a:cubicBezTo>
                  <a:cubicBezTo>
                    <a:pt x="2318" y="1535"/>
                    <a:pt x="7551" y="92"/>
                    <a:pt x="8755" y="3637"/>
                  </a:cubicBezTo>
                  <a:cubicBezTo>
                    <a:pt x="9959" y="7185"/>
                    <a:pt x="12105" y="9734"/>
                    <a:pt x="13309" y="7185"/>
                  </a:cubicBezTo>
                  <a:cubicBezTo>
                    <a:pt x="14512" y="4634"/>
                    <a:pt x="21369" y="-2453"/>
                    <a:pt x="21369" y="871"/>
                  </a:cubicBezTo>
                  <a:cubicBezTo>
                    <a:pt x="21369" y="4191"/>
                    <a:pt x="16291" y="6410"/>
                    <a:pt x="14251" y="101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3" name="Shape 2354">
              <a:extLst>
                <a:ext uri="{FF2B5EF4-FFF2-40B4-BE49-F238E27FC236}">
                  <a16:creationId xmlns:a16="http://schemas.microsoft.com/office/drawing/2014/main" id="{835FA2A7-4BFF-A141-83F0-4C9027BAD48D}"/>
                </a:ext>
              </a:extLst>
            </p:cNvPr>
            <p:cNvSpPr/>
            <p:nvPr/>
          </p:nvSpPr>
          <p:spPr>
            <a:xfrm>
              <a:off x="3130390" y="2484436"/>
              <a:ext cx="120828" cy="20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0392" extrusionOk="0">
                  <a:moveTo>
                    <a:pt x="18467" y="20385"/>
                  </a:moveTo>
                  <a:cubicBezTo>
                    <a:pt x="14657" y="20621"/>
                    <a:pt x="18816" y="14700"/>
                    <a:pt x="11846" y="12544"/>
                  </a:cubicBezTo>
                  <a:cubicBezTo>
                    <a:pt x="3651" y="10010"/>
                    <a:pt x="0" y="5294"/>
                    <a:pt x="0" y="2745"/>
                  </a:cubicBezTo>
                  <a:cubicBezTo>
                    <a:pt x="0" y="197"/>
                    <a:pt x="6966" y="-979"/>
                    <a:pt x="9754" y="981"/>
                  </a:cubicBezTo>
                  <a:cubicBezTo>
                    <a:pt x="12541" y="2941"/>
                    <a:pt x="16725" y="10976"/>
                    <a:pt x="19162" y="13524"/>
                  </a:cubicBezTo>
                  <a:cubicBezTo>
                    <a:pt x="21600" y="16072"/>
                    <a:pt x="21600" y="20189"/>
                    <a:pt x="18467" y="203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4" name="Shape 2355">
              <a:extLst>
                <a:ext uri="{FF2B5EF4-FFF2-40B4-BE49-F238E27FC236}">
                  <a16:creationId xmlns:a16="http://schemas.microsoft.com/office/drawing/2014/main" id="{E1160D74-2908-B84A-918E-DD97AF8E8673}"/>
                </a:ext>
              </a:extLst>
            </p:cNvPr>
            <p:cNvSpPr/>
            <p:nvPr/>
          </p:nvSpPr>
          <p:spPr>
            <a:xfrm>
              <a:off x="0" y="1242218"/>
              <a:ext cx="4610071" cy="3122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18" extrusionOk="0">
                  <a:moveTo>
                    <a:pt x="21395" y="11431"/>
                  </a:moveTo>
                  <a:cubicBezTo>
                    <a:pt x="21389" y="11339"/>
                    <a:pt x="21200" y="11413"/>
                    <a:pt x="21112" y="11311"/>
                  </a:cubicBezTo>
                  <a:cubicBezTo>
                    <a:pt x="21024" y="11209"/>
                    <a:pt x="20873" y="11672"/>
                    <a:pt x="20842" y="11866"/>
                  </a:cubicBezTo>
                  <a:cubicBezTo>
                    <a:pt x="20811" y="12060"/>
                    <a:pt x="20578" y="12273"/>
                    <a:pt x="20578" y="12273"/>
                  </a:cubicBezTo>
                  <a:cubicBezTo>
                    <a:pt x="20578" y="12273"/>
                    <a:pt x="19906" y="12282"/>
                    <a:pt x="19850" y="12282"/>
                  </a:cubicBezTo>
                  <a:cubicBezTo>
                    <a:pt x="19810" y="12282"/>
                    <a:pt x="19656" y="12479"/>
                    <a:pt x="19565" y="12599"/>
                  </a:cubicBezTo>
                  <a:cubicBezTo>
                    <a:pt x="19568" y="12604"/>
                    <a:pt x="19571" y="12609"/>
                    <a:pt x="19573" y="12615"/>
                  </a:cubicBezTo>
                  <a:cubicBezTo>
                    <a:pt x="19641" y="12796"/>
                    <a:pt x="19394" y="12907"/>
                    <a:pt x="19159" y="12921"/>
                  </a:cubicBezTo>
                  <a:cubicBezTo>
                    <a:pt x="19086" y="12925"/>
                    <a:pt x="19032" y="12936"/>
                    <a:pt x="18990" y="12944"/>
                  </a:cubicBezTo>
                  <a:cubicBezTo>
                    <a:pt x="18998" y="12987"/>
                    <a:pt x="19004" y="13034"/>
                    <a:pt x="19002" y="13068"/>
                  </a:cubicBezTo>
                  <a:cubicBezTo>
                    <a:pt x="19000" y="13091"/>
                    <a:pt x="18975" y="13118"/>
                    <a:pt x="18939" y="13146"/>
                  </a:cubicBezTo>
                  <a:cubicBezTo>
                    <a:pt x="18903" y="13254"/>
                    <a:pt x="18614" y="13461"/>
                    <a:pt x="18452" y="13587"/>
                  </a:cubicBezTo>
                  <a:cubicBezTo>
                    <a:pt x="18273" y="13726"/>
                    <a:pt x="18028" y="13656"/>
                    <a:pt x="18028" y="13448"/>
                  </a:cubicBezTo>
                  <a:cubicBezTo>
                    <a:pt x="18028" y="13240"/>
                    <a:pt x="18160" y="13282"/>
                    <a:pt x="18188" y="13379"/>
                  </a:cubicBezTo>
                  <a:cubicBezTo>
                    <a:pt x="18199" y="13415"/>
                    <a:pt x="18230" y="13389"/>
                    <a:pt x="18274" y="13343"/>
                  </a:cubicBezTo>
                  <a:cubicBezTo>
                    <a:pt x="18229" y="13279"/>
                    <a:pt x="18230" y="13176"/>
                    <a:pt x="18239" y="13098"/>
                  </a:cubicBezTo>
                  <a:cubicBezTo>
                    <a:pt x="18185" y="13063"/>
                    <a:pt x="18269" y="12752"/>
                    <a:pt x="18160" y="12699"/>
                  </a:cubicBezTo>
                  <a:cubicBezTo>
                    <a:pt x="18047" y="12643"/>
                    <a:pt x="17915" y="12935"/>
                    <a:pt x="17934" y="12754"/>
                  </a:cubicBezTo>
                  <a:cubicBezTo>
                    <a:pt x="17952" y="12574"/>
                    <a:pt x="18122" y="12421"/>
                    <a:pt x="18018" y="12185"/>
                  </a:cubicBezTo>
                  <a:cubicBezTo>
                    <a:pt x="17915" y="11950"/>
                    <a:pt x="17726" y="11950"/>
                    <a:pt x="17689" y="12130"/>
                  </a:cubicBezTo>
                  <a:cubicBezTo>
                    <a:pt x="17651" y="12310"/>
                    <a:pt x="17519" y="12227"/>
                    <a:pt x="17472" y="12366"/>
                  </a:cubicBezTo>
                  <a:cubicBezTo>
                    <a:pt x="17425" y="12504"/>
                    <a:pt x="17378" y="12810"/>
                    <a:pt x="17415" y="13032"/>
                  </a:cubicBezTo>
                  <a:cubicBezTo>
                    <a:pt x="17453" y="13254"/>
                    <a:pt x="17406" y="13365"/>
                    <a:pt x="17265" y="13490"/>
                  </a:cubicBezTo>
                  <a:cubicBezTo>
                    <a:pt x="17123" y="13614"/>
                    <a:pt x="17049" y="13299"/>
                    <a:pt x="17104" y="12893"/>
                  </a:cubicBezTo>
                  <a:cubicBezTo>
                    <a:pt x="17142" y="12615"/>
                    <a:pt x="17246" y="12352"/>
                    <a:pt x="17152" y="12352"/>
                  </a:cubicBezTo>
                  <a:cubicBezTo>
                    <a:pt x="17057" y="12352"/>
                    <a:pt x="17274" y="12019"/>
                    <a:pt x="17472" y="11950"/>
                  </a:cubicBezTo>
                  <a:cubicBezTo>
                    <a:pt x="17670" y="11880"/>
                    <a:pt x="17915" y="11908"/>
                    <a:pt x="17915" y="11824"/>
                  </a:cubicBezTo>
                  <a:cubicBezTo>
                    <a:pt x="17915" y="11808"/>
                    <a:pt x="17924" y="11796"/>
                    <a:pt x="17939" y="11789"/>
                  </a:cubicBezTo>
                  <a:cubicBezTo>
                    <a:pt x="17898" y="11742"/>
                    <a:pt x="17854" y="11698"/>
                    <a:pt x="17818" y="11665"/>
                  </a:cubicBezTo>
                  <a:cubicBezTo>
                    <a:pt x="17814" y="11683"/>
                    <a:pt x="17806" y="11699"/>
                    <a:pt x="17792" y="11714"/>
                  </a:cubicBezTo>
                  <a:cubicBezTo>
                    <a:pt x="17715" y="11793"/>
                    <a:pt x="17736" y="11589"/>
                    <a:pt x="17594" y="11589"/>
                  </a:cubicBezTo>
                  <a:cubicBezTo>
                    <a:pt x="17453" y="11589"/>
                    <a:pt x="17312" y="11783"/>
                    <a:pt x="17199" y="11700"/>
                  </a:cubicBezTo>
                  <a:cubicBezTo>
                    <a:pt x="17086" y="11616"/>
                    <a:pt x="17142" y="11505"/>
                    <a:pt x="17038" y="11505"/>
                  </a:cubicBezTo>
                  <a:cubicBezTo>
                    <a:pt x="16935" y="11505"/>
                    <a:pt x="17114" y="11214"/>
                    <a:pt x="16963" y="11339"/>
                  </a:cubicBezTo>
                  <a:cubicBezTo>
                    <a:pt x="16812" y="11464"/>
                    <a:pt x="16586" y="11769"/>
                    <a:pt x="16483" y="11630"/>
                  </a:cubicBezTo>
                  <a:cubicBezTo>
                    <a:pt x="16379" y="11492"/>
                    <a:pt x="16285" y="11672"/>
                    <a:pt x="16209" y="11561"/>
                  </a:cubicBezTo>
                  <a:cubicBezTo>
                    <a:pt x="16134" y="11450"/>
                    <a:pt x="16473" y="11145"/>
                    <a:pt x="16633" y="11159"/>
                  </a:cubicBezTo>
                  <a:cubicBezTo>
                    <a:pt x="16673" y="11162"/>
                    <a:pt x="16709" y="11136"/>
                    <a:pt x="16742" y="11097"/>
                  </a:cubicBezTo>
                  <a:cubicBezTo>
                    <a:pt x="16658" y="11051"/>
                    <a:pt x="16484" y="10951"/>
                    <a:pt x="16439" y="11034"/>
                  </a:cubicBezTo>
                  <a:cubicBezTo>
                    <a:pt x="16382" y="11135"/>
                    <a:pt x="16300" y="11071"/>
                    <a:pt x="16256" y="10987"/>
                  </a:cubicBezTo>
                  <a:cubicBezTo>
                    <a:pt x="16212" y="10904"/>
                    <a:pt x="16156" y="11015"/>
                    <a:pt x="16080" y="10886"/>
                  </a:cubicBezTo>
                  <a:cubicBezTo>
                    <a:pt x="16005" y="10756"/>
                    <a:pt x="15930" y="10849"/>
                    <a:pt x="15886" y="10876"/>
                  </a:cubicBezTo>
                  <a:cubicBezTo>
                    <a:pt x="15842" y="10904"/>
                    <a:pt x="15785" y="10830"/>
                    <a:pt x="15704" y="10784"/>
                  </a:cubicBezTo>
                  <a:cubicBezTo>
                    <a:pt x="15622" y="10738"/>
                    <a:pt x="15685" y="10617"/>
                    <a:pt x="15616" y="10543"/>
                  </a:cubicBezTo>
                  <a:cubicBezTo>
                    <a:pt x="15547" y="10469"/>
                    <a:pt x="15543" y="10683"/>
                    <a:pt x="15543" y="10683"/>
                  </a:cubicBezTo>
                  <a:lnTo>
                    <a:pt x="9687" y="10730"/>
                  </a:lnTo>
                  <a:cubicBezTo>
                    <a:pt x="9693" y="10744"/>
                    <a:pt x="9700" y="10758"/>
                    <a:pt x="9708" y="10770"/>
                  </a:cubicBezTo>
                  <a:cubicBezTo>
                    <a:pt x="9778" y="10881"/>
                    <a:pt x="9722" y="10964"/>
                    <a:pt x="9745" y="11096"/>
                  </a:cubicBezTo>
                  <a:cubicBezTo>
                    <a:pt x="9769" y="11228"/>
                    <a:pt x="9750" y="11415"/>
                    <a:pt x="9679" y="11415"/>
                  </a:cubicBezTo>
                  <a:cubicBezTo>
                    <a:pt x="9609" y="11415"/>
                    <a:pt x="9599" y="11297"/>
                    <a:pt x="9651" y="11256"/>
                  </a:cubicBezTo>
                  <a:cubicBezTo>
                    <a:pt x="9703" y="11214"/>
                    <a:pt x="9675" y="11061"/>
                    <a:pt x="9623" y="11061"/>
                  </a:cubicBezTo>
                  <a:cubicBezTo>
                    <a:pt x="9593" y="11061"/>
                    <a:pt x="9580" y="11009"/>
                    <a:pt x="9582" y="10948"/>
                  </a:cubicBezTo>
                  <a:cubicBezTo>
                    <a:pt x="9486" y="10987"/>
                    <a:pt x="9375" y="10969"/>
                    <a:pt x="9246" y="10947"/>
                  </a:cubicBezTo>
                  <a:cubicBezTo>
                    <a:pt x="9248" y="10955"/>
                    <a:pt x="9250" y="10963"/>
                    <a:pt x="9251" y="10971"/>
                  </a:cubicBezTo>
                  <a:cubicBezTo>
                    <a:pt x="9255" y="11055"/>
                    <a:pt x="9284" y="11242"/>
                    <a:pt x="9359" y="11387"/>
                  </a:cubicBezTo>
                  <a:cubicBezTo>
                    <a:pt x="9434" y="11533"/>
                    <a:pt x="9383" y="11623"/>
                    <a:pt x="9453" y="11679"/>
                  </a:cubicBezTo>
                  <a:cubicBezTo>
                    <a:pt x="9524" y="11734"/>
                    <a:pt x="9519" y="11797"/>
                    <a:pt x="9453" y="11783"/>
                  </a:cubicBezTo>
                  <a:cubicBezTo>
                    <a:pt x="9387" y="11769"/>
                    <a:pt x="9434" y="11859"/>
                    <a:pt x="9411" y="12067"/>
                  </a:cubicBezTo>
                  <a:cubicBezTo>
                    <a:pt x="9387" y="12276"/>
                    <a:pt x="9392" y="12706"/>
                    <a:pt x="9378" y="12838"/>
                  </a:cubicBezTo>
                  <a:cubicBezTo>
                    <a:pt x="9364" y="12969"/>
                    <a:pt x="9260" y="13184"/>
                    <a:pt x="9321" y="13323"/>
                  </a:cubicBezTo>
                  <a:cubicBezTo>
                    <a:pt x="9383" y="13462"/>
                    <a:pt x="9425" y="13656"/>
                    <a:pt x="9392" y="13829"/>
                  </a:cubicBezTo>
                  <a:cubicBezTo>
                    <a:pt x="9359" y="14003"/>
                    <a:pt x="9364" y="14107"/>
                    <a:pt x="9415" y="14239"/>
                  </a:cubicBezTo>
                  <a:cubicBezTo>
                    <a:pt x="9467" y="14371"/>
                    <a:pt x="9425" y="14600"/>
                    <a:pt x="9481" y="14648"/>
                  </a:cubicBezTo>
                  <a:cubicBezTo>
                    <a:pt x="9538" y="14697"/>
                    <a:pt x="9590" y="14794"/>
                    <a:pt x="9642" y="14919"/>
                  </a:cubicBezTo>
                  <a:cubicBezTo>
                    <a:pt x="9694" y="15044"/>
                    <a:pt x="9741" y="14967"/>
                    <a:pt x="9750" y="15092"/>
                  </a:cubicBezTo>
                  <a:cubicBezTo>
                    <a:pt x="9759" y="15217"/>
                    <a:pt x="9759" y="15238"/>
                    <a:pt x="9835" y="15286"/>
                  </a:cubicBezTo>
                  <a:cubicBezTo>
                    <a:pt x="9910" y="15335"/>
                    <a:pt x="9863" y="15460"/>
                    <a:pt x="9863" y="15529"/>
                  </a:cubicBezTo>
                  <a:cubicBezTo>
                    <a:pt x="9863" y="15598"/>
                    <a:pt x="9962" y="15724"/>
                    <a:pt x="10085" y="15883"/>
                  </a:cubicBezTo>
                  <a:cubicBezTo>
                    <a:pt x="10207" y="16042"/>
                    <a:pt x="10103" y="16174"/>
                    <a:pt x="10193" y="16174"/>
                  </a:cubicBezTo>
                  <a:cubicBezTo>
                    <a:pt x="10282" y="16174"/>
                    <a:pt x="10367" y="16251"/>
                    <a:pt x="10457" y="16334"/>
                  </a:cubicBezTo>
                  <a:cubicBezTo>
                    <a:pt x="10546" y="16417"/>
                    <a:pt x="10574" y="16369"/>
                    <a:pt x="10636" y="16389"/>
                  </a:cubicBezTo>
                  <a:cubicBezTo>
                    <a:pt x="10697" y="16410"/>
                    <a:pt x="10810" y="16605"/>
                    <a:pt x="10834" y="16736"/>
                  </a:cubicBezTo>
                  <a:cubicBezTo>
                    <a:pt x="10845" y="16798"/>
                    <a:pt x="10859" y="16863"/>
                    <a:pt x="10881" y="16934"/>
                  </a:cubicBezTo>
                  <a:lnTo>
                    <a:pt x="11370" y="16839"/>
                  </a:lnTo>
                  <a:cubicBezTo>
                    <a:pt x="11370" y="16839"/>
                    <a:pt x="11521" y="16995"/>
                    <a:pt x="11606" y="17025"/>
                  </a:cubicBezTo>
                  <a:cubicBezTo>
                    <a:pt x="11692" y="17054"/>
                    <a:pt x="12155" y="17306"/>
                    <a:pt x="12155" y="17306"/>
                  </a:cubicBezTo>
                  <a:lnTo>
                    <a:pt x="12759" y="17299"/>
                  </a:lnTo>
                  <a:lnTo>
                    <a:pt x="12830" y="17165"/>
                  </a:lnTo>
                  <a:lnTo>
                    <a:pt x="13162" y="17165"/>
                  </a:lnTo>
                  <a:cubicBezTo>
                    <a:pt x="13162" y="17165"/>
                    <a:pt x="13373" y="17469"/>
                    <a:pt x="13403" y="17484"/>
                  </a:cubicBezTo>
                  <a:cubicBezTo>
                    <a:pt x="13434" y="17499"/>
                    <a:pt x="13539" y="17640"/>
                    <a:pt x="13539" y="17729"/>
                  </a:cubicBezTo>
                  <a:cubicBezTo>
                    <a:pt x="13539" y="17818"/>
                    <a:pt x="13564" y="17892"/>
                    <a:pt x="13615" y="17929"/>
                  </a:cubicBezTo>
                  <a:cubicBezTo>
                    <a:pt x="13665" y="17966"/>
                    <a:pt x="13836" y="18129"/>
                    <a:pt x="13861" y="18114"/>
                  </a:cubicBezTo>
                  <a:cubicBezTo>
                    <a:pt x="13886" y="18099"/>
                    <a:pt x="13937" y="17818"/>
                    <a:pt x="14027" y="17825"/>
                  </a:cubicBezTo>
                  <a:cubicBezTo>
                    <a:pt x="14118" y="17832"/>
                    <a:pt x="14365" y="17936"/>
                    <a:pt x="14405" y="18144"/>
                  </a:cubicBezTo>
                  <a:cubicBezTo>
                    <a:pt x="14445" y="18351"/>
                    <a:pt x="14566" y="18522"/>
                    <a:pt x="14606" y="18566"/>
                  </a:cubicBezTo>
                  <a:cubicBezTo>
                    <a:pt x="14646" y="18610"/>
                    <a:pt x="14626" y="18737"/>
                    <a:pt x="14657" y="18803"/>
                  </a:cubicBezTo>
                  <a:cubicBezTo>
                    <a:pt x="14687" y="18870"/>
                    <a:pt x="14682" y="18996"/>
                    <a:pt x="14717" y="18996"/>
                  </a:cubicBezTo>
                  <a:cubicBezTo>
                    <a:pt x="14752" y="18996"/>
                    <a:pt x="14933" y="19159"/>
                    <a:pt x="15014" y="19152"/>
                  </a:cubicBezTo>
                  <a:cubicBezTo>
                    <a:pt x="15038" y="19150"/>
                    <a:pt x="15070" y="19171"/>
                    <a:pt x="15102" y="19200"/>
                  </a:cubicBezTo>
                  <a:cubicBezTo>
                    <a:pt x="15112" y="18953"/>
                    <a:pt x="14939" y="18911"/>
                    <a:pt x="15041" y="18797"/>
                  </a:cubicBezTo>
                  <a:cubicBezTo>
                    <a:pt x="15159" y="18665"/>
                    <a:pt x="15036" y="18554"/>
                    <a:pt x="15093" y="18498"/>
                  </a:cubicBezTo>
                  <a:cubicBezTo>
                    <a:pt x="15149" y="18443"/>
                    <a:pt x="15248" y="18388"/>
                    <a:pt x="15248" y="18304"/>
                  </a:cubicBezTo>
                  <a:cubicBezTo>
                    <a:pt x="15248" y="18221"/>
                    <a:pt x="15300" y="18221"/>
                    <a:pt x="15375" y="18235"/>
                  </a:cubicBezTo>
                  <a:cubicBezTo>
                    <a:pt x="15451" y="18249"/>
                    <a:pt x="15592" y="18054"/>
                    <a:pt x="15583" y="17978"/>
                  </a:cubicBezTo>
                  <a:cubicBezTo>
                    <a:pt x="15573" y="17902"/>
                    <a:pt x="15597" y="17888"/>
                    <a:pt x="15686" y="17916"/>
                  </a:cubicBezTo>
                  <a:cubicBezTo>
                    <a:pt x="15776" y="17944"/>
                    <a:pt x="15762" y="17763"/>
                    <a:pt x="15818" y="17791"/>
                  </a:cubicBezTo>
                  <a:cubicBezTo>
                    <a:pt x="15875" y="17819"/>
                    <a:pt x="15922" y="17867"/>
                    <a:pt x="15927" y="17805"/>
                  </a:cubicBezTo>
                  <a:cubicBezTo>
                    <a:pt x="15931" y="17742"/>
                    <a:pt x="15988" y="17756"/>
                    <a:pt x="16030" y="17839"/>
                  </a:cubicBezTo>
                  <a:cubicBezTo>
                    <a:pt x="16073" y="17923"/>
                    <a:pt x="16195" y="17944"/>
                    <a:pt x="16205" y="17846"/>
                  </a:cubicBezTo>
                  <a:cubicBezTo>
                    <a:pt x="16214" y="17749"/>
                    <a:pt x="16285" y="17846"/>
                    <a:pt x="16346" y="17944"/>
                  </a:cubicBezTo>
                  <a:cubicBezTo>
                    <a:pt x="16407" y="18041"/>
                    <a:pt x="16435" y="18013"/>
                    <a:pt x="16525" y="18020"/>
                  </a:cubicBezTo>
                  <a:cubicBezTo>
                    <a:pt x="16614" y="18027"/>
                    <a:pt x="16614" y="17992"/>
                    <a:pt x="16619" y="17909"/>
                  </a:cubicBezTo>
                  <a:cubicBezTo>
                    <a:pt x="16624" y="17826"/>
                    <a:pt x="16718" y="18089"/>
                    <a:pt x="16808" y="18103"/>
                  </a:cubicBezTo>
                  <a:cubicBezTo>
                    <a:pt x="16897" y="18117"/>
                    <a:pt x="16826" y="18020"/>
                    <a:pt x="16761" y="17944"/>
                  </a:cubicBezTo>
                  <a:cubicBezTo>
                    <a:pt x="16695" y="17867"/>
                    <a:pt x="16775" y="17832"/>
                    <a:pt x="16718" y="17770"/>
                  </a:cubicBezTo>
                  <a:cubicBezTo>
                    <a:pt x="16662" y="17708"/>
                    <a:pt x="16789" y="17624"/>
                    <a:pt x="16902" y="17631"/>
                  </a:cubicBezTo>
                  <a:cubicBezTo>
                    <a:pt x="17015" y="17638"/>
                    <a:pt x="17010" y="17680"/>
                    <a:pt x="17053" y="17583"/>
                  </a:cubicBezTo>
                  <a:cubicBezTo>
                    <a:pt x="17095" y="17486"/>
                    <a:pt x="17137" y="17583"/>
                    <a:pt x="17137" y="17666"/>
                  </a:cubicBezTo>
                  <a:cubicBezTo>
                    <a:pt x="17137" y="17749"/>
                    <a:pt x="17321" y="17617"/>
                    <a:pt x="17420" y="17617"/>
                  </a:cubicBezTo>
                  <a:cubicBezTo>
                    <a:pt x="17519" y="17617"/>
                    <a:pt x="17609" y="17742"/>
                    <a:pt x="17618" y="17826"/>
                  </a:cubicBezTo>
                  <a:cubicBezTo>
                    <a:pt x="17627" y="17909"/>
                    <a:pt x="17693" y="17950"/>
                    <a:pt x="17764" y="17860"/>
                  </a:cubicBezTo>
                  <a:cubicBezTo>
                    <a:pt x="17835" y="17770"/>
                    <a:pt x="17896" y="17666"/>
                    <a:pt x="17962" y="17763"/>
                  </a:cubicBezTo>
                  <a:cubicBezTo>
                    <a:pt x="18028" y="17860"/>
                    <a:pt x="18094" y="17992"/>
                    <a:pt x="18174" y="18110"/>
                  </a:cubicBezTo>
                  <a:cubicBezTo>
                    <a:pt x="18254" y="18228"/>
                    <a:pt x="18136" y="18374"/>
                    <a:pt x="18179" y="18464"/>
                  </a:cubicBezTo>
                  <a:cubicBezTo>
                    <a:pt x="18221" y="18554"/>
                    <a:pt x="18174" y="18679"/>
                    <a:pt x="18268" y="18776"/>
                  </a:cubicBezTo>
                  <a:cubicBezTo>
                    <a:pt x="18362" y="18873"/>
                    <a:pt x="18278" y="19074"/>
                    <a:pt x="18353" y="19102"/>
                  </a:cubicBezTo>
                  <a:cubicBezTo>
                    <a:pt x="18428" y="19130"/>
                    <a:pt x="18490" y="19303"/>
                    <a:pt x="18499" y="19373"/>
                  </a:cubicBezTo>
                  <a:cubicBezTo>
                    <a:pt x="18508" y="19442"/>
                    <a:pt x="18650" y="19532"/>
                    <a:pt x="18659" y="19414"/>
                  </a:cubicBezTo>
                  <a:cubicBezTo>
                    <a:pt x="18669" y="19296"/>
                    <a:pt x="18744" y="19157"/>
                    <a:pt x="18753" y="19047"/>
                  </a:cubicBezTo>
                  <a:cubicBezTo>
                    <a:pt x="18763" y="18936"/>
                    <a:pt x="18697" y="18540"/>
                    <a:pt x="18636" y="18415"/>
                  </a:cubicBezTo>
                  <a:cubicBezTo>
                    <a:pt x="18574" y="18290"/>
                    <a:pt x="18650" y="18263"/>
                    <a:pt x="18574" y="18117"/>
                  </a:cubicBezTo>
                  <a:cubicBezTo>
                    <a:pt x="18499" y="17971"/>
                    <a:pt x="18452" y="17715"/>
                    <a:pt x="18457" y="17506"/>
                  </a:cubicBezTo>
                  <a:cubicBezTo>
                    <a:pt x="18461" y="17298"/>
                    <a:pt x="18626" y="16958"/>
                    <a:pt x="18706" y="16854"/>
                  </a:cubicBezTo>
                  <a:cubicBezTo>
                    <a:pt x="18786" y="16750"/>
                    <a:pt x="18876" y="16806"/>
                    <a:pt x="18895" y="16695"/>
                  </a:cubicBezTo>
                  <a:cubicBezTo>
                    <a:pt x="18914" y="16584"/>
                    <a:pt x="19013" y="16445"/>
                    <a:pt x="19069" y="16445"/>
                  </a:cubicBezTo>
                  <a:cubicBezTo>
                    <a:pt x="19126" y="16445"/>
                    <a:pt x="19187" y="16466"/>
                    <a:pt x="19196" y="16376"/>
                  </a:cubicBezTo>
                  <a:cubicBezTo>
                    <a:pt x="19206" y="16285"/>
                    <a:pt x="19300" y="16174"/>
                    <a:pt x="19422" y="16147"/>
                  </a:cubicBezTo>
                  <a:cubicBezTo>
                    <a:pt x="19545" y="16119"/>
                    <a:pt x="19474" y="16022"/>
                    <a:pt x="19441" y="15939"/>
                  </a:cubicBezTo>
                  <a:cubicBezTo>
                    <a:pt x="19408" y="15855"/>
                    <a:pt x="19470" y="15772"/>
                    <a:pt x="19493" y="15827"/>
                  </a:cubicBezTo>
                  <a:cubicBezTo>
                    <a:pt x="19517" y="15883"/>
                    <a:pt x="19592" y="15890"/>
                    <a:pt x="19639" y="15841"/>
                  </a:cubicBezTo>
                  <a:cubicBezTo>
                    <a:pt x="19686" y="15793"/>
                    <a:pt x="19795" y="15661"/>
                    <a:pt x="19691" y="15654"/>
                  </a:cubicBezTo>
                  <a:cubicBezTo>
                    <a:pt x="19587" y="15647"/>
                    <a:pt x="19564" y="15585"/>
                    <a:pt x="19625" y="15550"/>
                  </a:cubicBezTo>
                  <a:cubicBezTo>
                    <a:pt x="19686" y="15515"/>
                    <a:pt x="19634" y="15349"/>
                    <a:pt x="19550" y="15335"/>
                  </a:cubicBezTo>
                  <a:cubicBezTo>
                    <a:pt x="19465" y="15321"/>
                    <a:pt x="19493" y="15259"/>
                    <a:pt x="19545" y="15182"/>
                  </a:cubicBezTo>
                  <a:cubicBezTo>
                    <a:pt x="19597" y="15106"/>
                    <a:pt x="19470" y="14981"/>
                    <a:pt x="19408" y="14919"/>
                  </a:cubicBezTo>
                  <a:cubicBezTo>
                    <a:pt x="19347" y="14856"/>
                    <a:pt x="19446" y="14822"/>
                    <a:pt x="19493" y="14808"/>
                  </a:cubicBezTo>
                  <a:cubicBezTo>
                    <a:pt x="19540" y="14794"/>
                    <a:pt x="19503" y="14475"/>
                    <a:pt x="19526" y="14398"/>
                  </a:cubicBezTo>
                  <a:cubicBezTo>
                    <a:pt x="19550" y="14322"/>
                    <a:pt x="19630" y="14322"/>
                    <a:pt x="19597" y="14398"/>
                  </a:cubicBezTo>
                  <a:cubicBezTo>
                    <a:pt x="19564" y="14475"/>
                    <a:pt x="19517" y="14600"/>
                    <a:pt x="19578" y="14704"/>
                  </a:cubicBezTo>
                  <a:cubicBezTo>
                    <a:pt x="19639" y="14808"/>
                    <a:pt x="19658" y="14919"/>
                    <a:pt x="19634" y="15078"/>
                  </a:cubicBezTo>
                  <a:cubicBezTo>
                    <a:pt x="19611" y="15238"/>
                    <a:pt x="19658" y="15196"/>
                    <a:pt x="19729" y="14988"/>
                  </a:cubicBezTo>
                  <a:cubicBezTo>
                    <a:pt x="19799" y="14780"/>
                    <a:pt x="19809" y="14600"/>
                    <a:pt x="19762" y="14579"/>
                  </a:cubicBezTo>
                  <a:cubicBezTo>
                    <a:pt x="19715" y="14558"/>
                    <a:pt x="19719" y="14350"/>
                    <a:pt x="19771" y="14447"/>
                  </a:cubicBezTo>
                  <a:cubicBezTo>
                    <a:pt x="19823" y="14544"/>
                    <a:pt x="19842" y="14558"/>
                    <a:pt x="19922" y="14433"/>
                  </a:cubicBezTo>
                  <a:cubicBezTo>
                    <a:pt x="20002" y="14308"/>
                    <a:pt x="20087" y="14093"/>
                    <a:pt x="20035" y="14045"/>
                  </a:cubicBezTo>
                  <a:cubicBezTo>
                    <a:pt x="19983" y="13996"/>
                    <a:pt x="20058" y="13947"/>
                    <a:pt x="20153" y="13955"/>
                  </a:cubicBezTo>
                  <a:cubicBezTo>
                    <a:pt x="20247" y="13961"/>
                    <a:pt x="20449" y="13871"/>
                    <a:pt x="20464" y="13829"/>
                  </a:cubicBezTo>
                  <a:cubicBezTo>
                    <a:pt x="20510" y="13694"/>
                    <a:pt x="20139" y="13892"/>
                    <a:pt x="20139" y="13816"/>
                  </a:cubicBezTo>
                  <a:cubicBezTo>
                    <a:pt x="20139" y="13739"/>
                    <a:pt x="20374" y="13663"/>
                    <a:pt x="20482" y="13656"/>
                  </a:cubicBezTo>
                  <a:cubicBezTo>
                    <a:pt x="20591" y="13649"/>
                    <a:pt x="20539" y="13434"/>
                    <a:pt x="20586" y="13524"/>
                  </a:cubicBezTo>
                  <a:cubicBezTo>
                    <a:pt x="20633" y="13614"/>
                    <a:pt x="20704" y="13600"/>
                    <a:pt x="20765" y="13545"/>
                  </a:cubicBezTo>
                  <a:cubicBezTo>
                    <a:pt x="20826" y="13490"/>
                    <a:pt x="20779" y="13330"/>
                    <a:pt x="20709" y="13302"/>
                  </a:cubicBezTo>
                  <a:cubicBezTo>
                    <a:pt x="20638" y="13274"/>
                    <a:pt x="20760" y="13205"/>
                    <a:pt x="20737" y="13143"/>
                  </a:cubicBezTo>
                  <a:cubicBezTo>
                    <a:pt x="20713" y="13080"/>
                    <a:pt x="20784" y="12830"/>
                    <a:pt x="20873" y="12803"/>
                  </a:cubicBezTo>
                  <a:cubicBezTo>
                    <a:pt x="20963" y="12775"/>
                    <a:pt x="20921" y="12692"/>
                    <a:pt x="20996" y="12692"/>
                  </a:cubicBezTo>
                  <a:cubicBezTo>
                    <a:pt x="21071" y="12692"/>
                    <a:pt x="21086" y="12560"/>
                    <a:pt x="21151" y="12463"/>
                  </a:cubicBezTo>
                  <a:cubicBezTo>
                    <a:pt x="21217" y="12366"/>
                    <a:pt x="21312" y="12615"/>
                    <a:pt x="21415" y="12477"/>
                  </a:cubicBezTo>
                  <a:cubicBezTo>
                    <a:pt x="21458" y="12420"/>
                    <a:pt x="21515" y="12357"/>
                    <a:pt x="21574" y="12301"/>
                  </a:cubicBezTo>
                  <a:cubicBezTo>
                    <a:pt x="21332" y="11831"/>
                    <a:pt x="21401" y="11517"/>
                    <a:pt x="21395" y="11431"/>
                  </a:cubicBezTo>
                  <a:close/>
                  <a:moveTo>
                    <a:pt x="2061" y="20720"/>
                  </a:moveTo>
                  <a:cubicBezTo>
                    <a:pt x="2106" y="20822"/>
                    <a:pt x="2154" y="20842"/>
                    <a:pt x="2192" y="20750"/>
                  </a:cubicBezTo>
                  <a:cubicBezTo>
                    <a:pt x="2230" y="20658"/>
                    <a:pt x="2008" y="20601"/>
                    <a:pt x="2061" y="20720"/>
                  </a:cubicBezTo>
                  <a:close/>
                  <a:moveTo>
                    <a:pt x="1728" y="20511"/>
                  </a:moveTo>
                  <a:cubicBezTo>
                    <a:pt x="1790" y="20608"/>
                    <a:pt x="1835" y="20582"/>
                    <a:pt x="1853" y="20495"/>
                  </a:cubicBezTo>
                  <a:cubicBezTo>
                    <a:pt x="1870" y="20409"/>
                    <a:pt x="1661" y="20407"/>
                    <a:pt x="1728" y="20511"/>
                  </a:cubicBezTo>
                  <a:close/>
                  <a:moveTo>
                    <a:pt x="2462" y="20863"/>
                  </a:moveTo>
                  <a:cubicBezTo>
                    <a:pt x="2393" y="20878"/>
                    <a:pt x="2438" y="21064"/>
                    <a:pt x="2483" y="21016"/>
                  </a:cubicBezTo>
                  <a:cubicBezTo>
                    <a:pt x="2560" y="20934"/>
                    <a:pt x="2532" y="20847"/>
                    <a:pt x="2462" y="20863"/>
                  </a:cubicBezTo>
                  <a:close/>
                  <a:moveTo>
                    <a:pt x="2618" y="21128"/>
                  </a:moveTo>
                  <a:cubicBezTo>
                    <a:pt x="2501" y="21148"/>
                    <a:pt x="2566" y="21582"/>
                    <a:pt x="2629" y="21510"/>
                  </a:cubicBezTo>
                  <a:cubicBezTo>
                    <a:pt x="2674" y="21459"/>
                    <a:pt x="2757" y="21449"/>
                    <a:pt x="2781" y="21383"/>
                  </a:cubicBezTo>
                  <a:cubicBezTo>
                    <a:pt x="2814" y="21294"/>
                    <a:pt x="2736" y="21107"/>
                    <a:pt x="2618" y="21128"/>
                  </a:cubicBezTo>
                  <a:close/>
                  <a:moveTo>
                    <a:pt x="323" y="5810"/>
                  </a:moveTo>
                  <a:cubicBezTo>
                    <a:pt x="313" y="5699"/>
                    <a:pt x="111" y="5803"/>
                    <a:pt x="134" y="5907"/>
                  </a:cubicBezTo>
                  <a:cubicBezTo>
                    <a:pt x="158" y="6011"/>
                    <a:pt x="349" y="6079"/>
                    <a:pt x="431" y="6038"/>
                  </a:cubicBezTo>
                  <a:cubicBezTo>
                    <a:pt x="502" y="6004"/>
                    <a:pt x="525" y="5893"/>
                    <a:pt x="473" y="5823"/>
                  </a:cubicBezTo>
                  <a:cubicBezTo>
                    <a:pt x="422" y="5754"/>
                    <a:pt x="332" y="5921"/>
                    <a:pt x="323" y="5810"/>
                  </a:cubicBezTo>
                  <a:close/>
                  <a:moveTo>
                    <a:pt x="3324" y="6628"/>
                  </a:moveTo>
                  <a:cubicBezTo>
                    <a:pt x="3328" y="6552"/>
                    <a:pt x="3253" y="6559"/>
                    <a:pt x="3159" y="6718"/>
                  </a:cubicBezTo>
                  <a:cubicBezTo>
                    <a:pt x="3065" y="6878"/>
                    <a:pt x="2985" y="6961"/>
                    <a:pt x="2970" y="7038"/>
                  </a:cubicBezTo>
                  <a:cubicBezTo>
                    <a:pt x="2956" y="7114"/>
                    <a:pt x="2848" y="7024"/>
                    <a:pt x="2815" y="7121"/>
                  </a:cubicBezTo>
                  <a:cubicBezTo>
                    <a:pt x="2782" y="7218"/>
                    <a:pt x="2838" y="7433"/>
                    <a:pt x="2904" y="7364"/>
                  </a:cubicBezTo>
                  <a:cubicBezTo>
                    <a:pt x="2970" y="7294"/>
                    <a:pt x="2975" y="7364"/>
                    <a:pt x="3018" y="7364"/>
                  </a:cubicBezTo>
                  <a:cubicBezTo>
                    <a:pt x="3060" y="7364"/>
                    <a:pt x="3253" y="7169"/>
                    <a:pt x="3296" y="7072"/>
                  </a:cubicBezTo>
                  <a:cubicBezTo>
                    <a:pt x="3338" y="6975"/>
                    <a:pt x="3220" y="6947"/>
                    <a:pt x="3215" y="6885"/>
                  </a:cubicBezTo>
                  <a:cubicBezTo>
                    <a:pt x="3211" y="6822"/>
                    <a:pt x="3314" y="6822"/>
                    <a:pt x="3366" y="6781"/>
                  </a:cubicBezTo>
                  <a:cubicBezTo>
                    <a:pt x="3418" y="6739"/>
                    <a:pt x="3319" y="6704"/>
                    <a:pt x="3324" y="6628"/>
                  </a:cubicBezTo>
                  <a:close/>
                  <a:moveTo>
                    <a:pt x="935" y="8259"/>
                  </a:moveTo>
                  <a:cubicBezTo>
                    <a:pt x="831" y="8203"/>
                    <a:pt x="559" y="8447"/>
                    <a:pt x="652" y="8467"/>
                  </a:cubicBezTo>
                  <a:cubicBezTo>
                    <a:pt x="718" y="8481"/>
                    <a:pt x="747" y="8384"/>
                    <a:pt x="822" y="8384"/>
                  </a:cubicBezTo>
                  <a:cubicBezTo>
                    <a:pt x="897" y="8384"/>
                    <a:pt x="1039" y="8314"/>
                    <a:pt x="935" y="8259"/>
                  </a:cubicBezTo>
                  <a:close/>
                  <a:moveTo>
                    <a:pt x="134" y="8883"/>
                  </a:moveTo>
                  <a:cubicBezTo>
                    <a:pt x="247" y="8814"/>
                    <a:pt x="294" y="8730"/>
                    <a:pt x="247" y="8647"/>
                  </a:cubicBezTo>
                  <a:cubicBezTo>
                    <a:pt x="200" y="8564"/>
                    <a:pt x="47" y="8936"/>
                    <a:pt x="134" y="8883"/>
                  </a:cubicBezTo>
                  <a:close/>
                  <a:moveTo>
                    <a:pt x="8084" y="7898"/>
                  </a:moveTo>
                  <a:cubicBezTo>
                    <a:pt x="8115" y="7778"/>
                    <a:pt x="8122" y="7704"/>
                    <a:pt x="7883" y="7565"/>
                  </a:cubicBezTo>
                  <a:cubicBezTo>
                    <a:pt x="7644" y="7426"/>
                    <a:pt x="7669" y="7334"/>
                    <a:pt x="7506" y="6908"/>
                  </a:cubicBezTo>
                  <a:cubicBezTo>
                    <a:pt x="7343" y="6483"/>
                    <a:pt x="7047" y="6298"/>
                    <a:pt x="7047" y="6140"/>
                  </a:cubicBezTo>
                  <a:cubicBezTo>
                    <a:pt x="7047" y="5983"/>
                    <a:pt x="6758" y="6002"/>
                    <a:pt x="6758" y="6122"/>
                  </a:cubicBezTo>
                  <a:cubicBezTo>
                    <a:pt x="6758" y="6242"/>
                    <a:pt x="6633" y="6279"/>
                    <a:pt x="6564" y="6344"/>
                  </a:cubicBezTo>
                  <a:cubicBezTo>
                    <a:pt x="6494" y="6408"/>
                    <a:pt x="6463" y="6307"/>
                    <a:pt x="6400" y="6187"/>
                  </a:cubicBezTo>
                  <a:cubicBezTo>
                    <a:pt x="6337" y="6066"/>
                    <a:pt x="6187" y="5946"/>
                    <a:pt x="6187" y="5872"/>
                  </a:cubicBezTo>
                  <a:cubicBezTo>
                    <a:pt x="6187" y="5798"/>
                    <a:pt x="6149" y="5641"/>
                    <a:pt x="6042" y="5715"/>
                  </a:cubicBezTo>
                  <a:cubicBezTo>
                    <a:pt x="5935" y="5789"/>
                    <a:pt x="5879" y="5715"/>
                    <a:pt x="5847" y="5770"/>
                  </a:cubicBezTo>
                  <a:cubicBezTo>
                    <a:pt x="5816" y="5826"/>
                    <a:pt x="5734" y="5736"/>
                    <a:pt x="5734" y="5736"/>
                  </a:cubicBezTo>
                  <a:lnTo>
                    <a:pt x="5734" y="941"/>
                  </a:lnTo>
                  <a:cubicBezTo>
                    <a:pt x="5697" y="936"/>
                    <a:pt x="5663" y="926"/>
                    <a:pt x="5637" y="912"/>
                  </a:cubicBezTo>
                  <a:cubicBezTo>
                    <a:pt x="5500" y="835"/>
                    <a:pt x="5298" y="697"/>
                    <a:pt x="5189" y="731"/>
                  </a:cubicBezTo>
                  <a:cubicBezTo>
                    <a:pt x="5081" y="766"/>
                    <a:pt x="4864" y="808"/>
                    <a:pt x="4789" y="752"/>
                  </a:cubicBezTo>
                  <a:cubicBezTo>
                    <a:pt x="4714" y="697"/>
                    <a:pt x="4610" y="648"/>
                    <a:pt x="4454" y="683"/>
                  </a:cubicBezTo>
                  <a:cubicBezTo>
                    <a:pt x="4299" y="717"/>
                    <a:pt x="4200" y="558"/>
                    <a:pt x="4002" y="488"/>
                  </a:cubicBezTo>
                  <a:cubicBezTo>
                    <a:pt x="3804" y="419"/>
                    <a:pt x="3526" y="509"/>
                    <a:pt x="3460" y="544"/>
                  </a:cubicBezTo>
                  <a:cubicBezTo>
                    <a:pt x="3394" y="579"/>
                    <a:pt x="3409" y="440"/>
                    <a:pt x="3324" y="454"/>
                  </a:cubicBezTo>
                  <a:cubicBezTo>
                    <a:pt x="3239" y="468"/>
                    <a:pt x="3305" y="398"/>
                    <a:pt x="3258" y="294"/>
                  </a:cubicBezTo>
                  <a:cubicBezTo>
                    <a:pt x="3211" y="190"/>
                    <a:pt x="2975" y="287"/>
                    <a:pt x="2890" y="301"/>
                  </a:cubicBezTo>
                  <a:cubicBezTo>
                    <a:pt x="2805" y="315"/>
                    <a:pt x="2782" y="239"/>
                    <a:pt x="2787" y="176"/>
                  </a:cubicBezTo>
                  <a:cubicBezTo>
                    <a:pt x="2791" y="114"/>
                    <a:pt x="2711" y="135"/>
                    <a:pt x="2678" y="218"/>
                  </a:cubicBezTo>
                  <a:cubicBezTo>
                    <a:pt x="2645" y="301"/>
                    <a:pt x="2551" y="315"/>
                    <a:pt x="2513" y="260"/>
                  </a:cubicBezTo>
                  <a:cubicBezTo>
                    <a:pt x="2476" y="204"/>
                    <a:pt x="2594" y="183"/>
                    <a:pt x="2598" y="121"/>
                  </a:cubicBezTo>
                  <a:cubicBezTo>
                    <a:pt x="2603" y="58"/>
                    <a:pt x="2476" y="24"/>
                    <a:pt x="2429" y="3"/>
                  </a:cubicBezTo>
                  <a:cubicBezTo>
                    <a:pt x="2382" y="-18"/>
                    <a:pt x="2306" y="72"/>
                    <a:pt x="2207" y="204"/>
                  </a:cubicBezTo>
                  <a:cubicBezTo>
                    <a:pt x="2108" y="336"/>
                    <a:pt x="1962" y="322"/>
                    <a:pt x="1873" y="308"/>
                  </a:cubicBezTo>
                  <a:cubicBezTo>
                    <a:pt x="1783" y="294"/>
                    <a:pt x="1670" y="322"/>
                    <a:pt x="1675" y="398"/>
                  </a:cubicBezTo>
                  <a:cubicBezTo>
                    <a:pt x="1680" y="475"/>
                    <a:pt x="1788" y="468"/>
                    <a:pt x="1722" y="565"/>
                  </a:cubicBezTo>
                  <a:cubicBezTo>
                    <a:pt x="1656" y="662"/>
                    <a:pt x="1632" y="433"/>
                    <a:pt x="1566" y="537"/>
                  </a:cubicBezTo>
                  <a:cubicBezTo>
                    <a:pt x="1501" y="641"/>
                    <a:pt x="1303" y="634"/>
                    <a:pt x="1255" y="620"/>
                  </a:cubicBezTo>
                  <a:cubicBezTo>
                    <a:pt x="1208" y="606"/>
                    <a:pt x="1053" y="856"/>
                    <a:pt x="1006" y="925"/>
                  </a:cubicBezTo>
                  <a:cubicBezTo>
                    <a:pt x="959" y="995"/>
                    <a:pt x="1043" y="1057"/>
                    <a:pt x="916" y="1259"/>
                  </a:cubicBezTo>
                  <a:cubicBezTo>
                    <a:pt x="789" y="1460"/>
                    <a:pt x="450" y="1418"/>
                    <a:pt x="379" y="1418"/>
                  </a:cubicBezTo>
                  <a:cubicBezTo>
                    <a:pt x="308" y="1418"/>
                    <a:pt x="360" y="1536"/>
                    <a:pt x="323" y="1612"/>
                  </a:cubicBezTo>
                  <a:cubicBezTo>
                    <a:pt x="285" y="1689"/>
                    <a:pt x="365" y="1758"/>
                    <a:pt x="558" y="1834"/>
                  </a:cubicBezTo>
                  <a:cubicBezTo>
                    <a:pt x="751" y="1911"/>
                    <a:pt x="883" y="2285"/>
                    <a:pt x="907" y="2375"/>
                  </a:cubicBezTo>
                  <a:cubicBezTo>
                    <a:pt x="930" y="2466"/>
                    <a:pt x="1171" y="2369"/>
                    <a:pt x="1265" y="2389"/>
                  </a:cubicBezTo>
                  <a:cubicBezTo>
                    <a:pt x="1359" y="2410"/>
                    <a:pt x="1255" y="2604"/>
                    <a:pt x="1336" y="2660"/>
                  </a:cubicBezTo>
                  <a:cubicBezTo>
                    <a:pt x="1416" y="2715"/>
                    <a:pt x="1538" y="2632"/>
                    <a:pt x="1562" y="2729"/>
                  </a:cubicBezTo>
                  <a:cubicBezTo>
                    <a:pt x="1585" y="2826"/>
                    <a:pt x="1402" y="2729"/>
                    <a:pt x="1307" y="2833"/>
                  </a:cubicBezTo>
                  <a:cubicBezTo>
                    <a:pt x="1213" y="2937"/>
                    <a:pt x="1166" y="2986"/>
                    <a:pt x="1128" y="2910"/>
                  </a:cubicBezTo>
                  <a:cubicBezTo>
                    <a:pt x="1091" y="2833"/>
                    <a:pt x="935" y="2882"/>
                    <a:pt x="855" y="2896"/>
                  </a:cubicBezTo>
                  <a:cubicBezTo>
                    <a:pt x="775" y="2910"/>
                    <a:pt x="850" y="2750"/>
                    <a:pt x="855" y="2681"/>
                  </a:cubicBezTo>
                  <a:cubicBezTo>
                    <a:pt x="860" y="2611"/>
                    <a:pt x="747" y="2563"/>
                    <a:pt x="591" y="2695"/>
                  </a:cubicBezTo>
                  <a:cubicBezTo>
                    <a:pt x="436" y="2826"/>
                    <a:pt x="492" y="2778"/>
                    <a:pt x="473" y="2882"/>
                  </a:cubicBezTo>
                  <a:cubicBezTo>
                    <a:pt x="455" y="2986"/>
                    <a:pt x="389" y="2819"/>
                    <a:pt x="290" y="2910"/>
                  </a:cubicBezTo>
                  <a:cubicBezTo>
                    <a:pt x="191" y="3000"/>
                    <a:pt x="31" y="3062"/>
                    <a:pt x="2" y="3152"/>
                  </a:cubicBezTo>
                  <a:cubicBezTo>
                    <a:pt x="-26" y="3243"/>
                    <a:pt x="214" y="3305"/>
                    <a:pt x="308" y="3333"/>
                  </a:cubicBezTo>
                  <a:cubicBezTo>
                    <a:pt x="403" y="3361"/>
                    <a:pt x="195" y="3451"/>
                    <a:pt x="271" y="3485"/>
                  </a:cubicBezTo>
                  <a:cubicBezTo>
                    <a:pt x="346" y="3520"/>
                    <a:pt x="313" y="3624"/>
                    <a:pt x="431" y="3714"/>
                  </a:cubicBezTo>
                  <a:cubicBezTo>
                    <a:pt x="549" y="3805"/>
                    <a:pt x="813" y="3714"/>
                    <a:pt x="883" y="3714"/>
                  </a:cubicBezTo>
                  <a:cubicBezTo>
                    <a:pt x="954" y="3714"/>
                    <a:pt x="1020" y="3839"/>
                    <a:pt x="1076" y="3749"/>
                  </a:cubicBezTo>
                  <a:cubicBezTo>
                    <a:pt x="1133" y="3659"/>
                    <a:pt x="1345" y="3409"/>
                    <a:pt x="1453" y="3555"/>
                  </a:cubicBezTo>
                  <a:cubicBezTo>
                    <a:pt x="1562" y="3701"/>
                    <a:pt x="1336" y="3680"/>
                    <a:pt x="1392" y="3770"/>
                  </a:cubicBezTo>
                  <a:cubicBezTo>
                    <a:pt x="1449" y="3860"/>
                    <a:pt x="1519" y="4075"/>
                    <a:pt x="1416" y="4186"/>
                  </a:cubicBezTo>
                  <a:cubicBezTo>
                    <a:pt x="1312" y="4297"/>
                    <a:pt x="1213" y="4221"/>
                    <a:pt x="1157" y="4214"/>
                  </a:cubicBezTo>
                  <a:cubicBezTo>
                    <a:pt x="1100" y="4207"/>
                    <a:pt x="1133" y="4367"/>
                    <a:pt x="1043" y="4470"/>
                  </a:cubicBezTo>
                  <a:cubicBezTo>
                    <a:pt x="954" y="4575"/>
                    <a:pt x="888" y="4360"/>
                    <a:pt x="775" y="4360"/>
                  </a:cubicBezTo>
                  <a:cubicBezTo>
                    <a:pt x="662" y="4360"/>
                    <a:pt x="685" y="4575"/>
                    <a:pt x="690" y="4679"/>
                  </a:cubicBezTo>
                  <a:cubicBezTo>
                    <a:pt x="695" y="4783"/>
                    <a:pt x="521" y="4658"/>
                    <a:pt x="478" y="4908"/>
                  </a:cubicBezTo>
                  <a:cubicBezTo>
                    <a:pt x="436" y="5157"/>
                    <a:pt x="257" y="4942"/>
                    <a:pt x="374" y="5185"/>
                  </a:cubicBezTo>
                  <a:cubicBezTo>
                    <a:pt x="492" y="5428"/>
                    <a:pt x="473" y="5275"/>
                    <a:pt x="568" y="5372"/>
                  </a:cubicBezTo>
                  <a:cubicBezTo>
                    <a:pt x="662" y="5470"/>
                    <a:pt x="464" y="5643"/>
                    <a:pt x="558" y="5671"/>
                  </a:cubicBezTo>
                  <a:cubicBezTo>
                    <a:pt x="652" y="5699"/>
                    <a:pt x="756" y="5948"/>
                    <a:pt x="822" y="6038"/>
                  </a:cubicBezTo>
                  <a:cubicBezTo>
                    <a:pt x="888" y="6129"/>
                    <a:pt x="973" y="5990"/>
                    <a:pt x="1072" y="5983"/>
                  </a:cubicBezTo>
                  <a:cubicBezTo>
                    <a:pt x="1171" y="5976"/>
                    <a:pt x="1124" y="5775"/>
                    <a:pt x="1180" y="5851"/>
                  </a:cubicBezTo>
                  <a:cubicBezTo>
                    <a:pt x="1237" y="5928"/>
                    <a:pt x="1317" y="6149"/>
                    <a:pt x="1265" y="6205"/>
                  </a:cubicBezTo>
                  <a:cubicBezTo>
                    <a:pt x="1213" y="6260"/>
                    <a:pt x="1255" y="6434"/>
                    <a:pt x="1246" y="6517"/>
                  </a:cubicBezTo>
                  <a:cubicBezTo>
                    <a:pt x="1237" y="6600"/>
                    <a:pt x="1463" y="6573"/>
                    <a:pt x="1477" y="6475"/>
                  </a:cubicBezTo>
                  <a:cubicBezTo>
                    <a:pt x="1491" y="6378"/>
                    <a:pt x="1670" y="6351"/>
                    <a:pt x="1769" y="6510"/>
                  </a:cubicBezTo>
                  <a:cubicBezTo>
                    <a:pt x="1868" y="6670"/>
                    <a:pt x="1901" y="6698"/>
                    <a:pt x="1901" y="6573"/>
                  </a:cubicBezTo>
                  <a:cubicBezTo>
                    <a:pt x="1901" y="6448"/>
                    <a:pt x="1986" y="6309"/>
                    <a:pt x="1990" y="6413"/>
                  </a:cubicBezTo>
                  <a:cubicBezTo>
                    <a:pt x="1995" y="6517"/>
                    <a:pt x="2075" y="6545"/>
                    <a:pt x="2221" y="6448"/>
                  </a:cubicBezTo>
                  <a:cubicBezTo>
                    <a:pt x="2367" y="6351"/>
                    <a:pt x="2301" y="6455"/>
                    <a:pt x="2226" y="6593"/>
                  </a:cubicBezTo>
                  <a:cubicBezTo>
                    <a:pt x="2122" y="6785"/>
                    <a:pt x="2226" y="7065"/>
                    <a:pt x="2151" y="7093"/>
                  </a:cubicBezTo>
                  <a:cubicBezTo>
                    <a:pt x="2075" y="7121"/>
                    <a:pt x="2014" y="7405"/>
                    <a:pt x="1891" y="7426"/>
                  </a:cubicBezTo>
                  <a:cubicBezTo>
                    <a:pt x="1769" y="7447"/>
                    <a:pt x="1562" y="7787"/>
                    <a:pt x="1533" y="7842"/>
                  </a:cubicBezTo>
                  <a:cubicBezTo>
                    <a:pt x="1505" y="7898"/>
                    <a:pt x="1241" y="7731"/>
                    <a:pt x="1204" y="7891"/>
                  </a:cubicBezTo>
                  <a:cubicBezTo>
                    <a:pt x="1166" y="8050"/>
                    <a:pt x="1006" y="8169"/>
                    <a:pt x="1048" y="8231"/>
                  </a:cubicBezTo>
                  <a:cubicBezTo>
                    <a:pt x="1076" y="8273"/>
                    <a:pt x="1293" y="8113"/>
                    <a:pt x="1303" y="8030"/>
                  </a:cubicBezTo>
                  <a:cubicBezTo>
                    <a:pt x="1312" y="7947"/>
                    <a:pt x="1340" y="7960"/>
                    <a:pt x="1378" y="8023"/>
                  </a:cubicBezTo>
                  <a:cubicBezTo>
                    <a:pt x="1416" y="8085"/>
                    <a:pt x="1510" y="7995"/>
                    <a:pt x="1552" y="7940"/>
                  </a:cubicBezTo>
                  <a:cubicBezTo>
                    <a:pt x="1595" y="7884"/>
                    <a:pt x="1665" y="7905"/>
                    <a:pt x="1708" y="7912"/>
                  </a:cubicBezTo>
                  <a:cubicBezTo>
                    <a:pt x="1750" y="7919"/>
                    <a:pt x="1769" y="7835"/>
                    <a:pt x="1896" y="7801"/>
                  </a:cubicBezTo>
                  <a:cubicBezTo>
                    <a:pt x="2023" y="7766"/>
                    <a:pt x="1995" y="7711"/>
                    <a:pt x="2023" y="7613"/>
                  </a:cubicBezTo>
                  <a:cubicBezTo>
                    <a:pt x="2052" y="7516"/>
                    <a:pt x="2353" y="7308"/>
                    <a:pt x="2410" y="7287"/>
                  </a:cubicBezTo>
                  <a:cubicBezTo>
                    <a:pt x="2466" y="7267"/>
                    <a:pt x="2433" y="7128"/>
                    <a:pt x="2495" y="7121"/>
                  </a:cubicBezTo>
                  <a:cubicBezTo>
                    <a:pt x="2556" y="7114"/>
                    <a:pt x="2650" y="7003"/>
                    <a:pt x="2730" y="6906"/>
                  </a:cubicBezTo>
                  <a:cubicBezTo>
                    <a:pt x="2810" y="6809"/>
                    <a:pt x="2829" y="6850"/>
                    <a:pt x="2890" y="6815"/>
                  </a:cubicBezTo>
                  <a:cubicBezTo>
                    <a:pt x="2952" y="6781"/>
                    <a:pt x="2904" y="6600"/>
                    <a:pt x="2966" y="6586"/>
                  </a:cubicBezTo>
                  <a:cubicBezTo>
                    <a:pt x="3027" y="6573"/>
                    <a:pt x="3074" y="6503"/>
                    <a:pt x="3074" y="6427"/>
                  </a:cubicBezTo>
                  <a:cubicBezTo>
                    <a:pt x="3074" y="6351"/>
                    <a:pt x="2919" y="6351"/>
                    <a:pt x="2904" y="6302"/>
                  </a:cubicBezTo>
                  <a:cubicBezTo>
                    <a:pt x="2890" y="6253"/>
                    <a:pt x="3027" y="6073"/>
                    <a:pt x="3079" y="6080"/>
                  </a:cubicBezTo>
                  <a:cubicBezTo>
                    <a:pt x="3131" y="6087"/>
                    <a:pt x="3215" y="6004"/>
                    <a:pt x="3220" y="5893"/>
                  </a:cubicBezTo>
                  <a:cubicBezTo>
                    <a:pt x="3225" y="5782"/>
                    <a:pt x="3300" y="5761"/>
                    <a:pt x="3361" y="5664"/>
                  </a:cubicBezTo>
                  <a:cubicBezTo>
                    <a:pt x="3423" y="5567"/>
                    <a:pt x="3409" y="5484"/>
                    <a:pt x="3470" y="5477"/>
                  </a:cubicBezTo>
                  <a:cubicBezTo>
                    <a:pt x="3531" y="5470"/>
                    <a:pt x="3588" y="5345"/>
                    <a:pt x="3654" y="5289"/>
                  </a:cubicBezTo>
                  <a:cubicBezTo>
                    <a:pt x="3720" y="5234"/>
                    <a:pt x="3654" y="5358"/>
                    <a:pt x="3781" y="5366"/>
                  </a:cubicBezTo>
                  <a:cubicBezTo>
                    <a:pt x="3908" y="5372"/>
                    <a:pt x="3880" y="5546"/>
                    <a:pt x="3785" y="5484"/>
                  </a:cubicBezTo>
                  <a:cubicBezTo>
                    <a:pt x="3691" y="5421"/>
                    <a:pt x="3649" y="5428"/>
                    <a:pt x="3564" y="5546"/>
                  </a:cubicBezTo>
                  <a:cubicBezTo>
                    <a:pt x="3479" y="5664"/>
                    <a:pt x="3545" y="5699"/>
                    <a:pt x="3479" y="5830"/>
                  </a:cubicBezTo>
                  <a:cubicBezTo>
                    <a:pt x="3413" y="5962"/>
                    <a:pt x="3409" y="6045"/>
                    <a:pt x="3493" y="6059"/>
                  </a:cubicBezTo>
                  <a:cubicBezTo>
                    <a:pt x="3578" y="6073"/>
                    <a:pt x="3498" y="6163"/>
                    <a:pt x="3418" y="6198"/>
                  </a:cubicBezTo>
                  <a:cubicBezTo>
                    <a:pt x="3338" y="6233"/>
                    <a:pt x="3394" y="6302"/>
                    <a:pt x="3503" y="6302"/>
                  </a:cubicBezTo>
                  <a:cubicBezTo>
                    <a:pt x="3611" y="6302"/>
                    <a:pt x="3771" y="6073"/>
                    <a:pt x="3922" y="5962"/>
                  </a:cubicBezTo>
                  <a:cubicBezTo>
                    <a:pt x="4073" y="5851"/>
                    <a:pt x="4186" y="5962"/>
                    <a:pt x="4228" y="5941"/>
                  </a:cubicBezTo>
                  <a:cubicBezTo>
                    <a:pt x="4271" y="5921"/>
                    <a:pt x="4181" y="5816"/>
                    <a:pt x="4233" y="5782"/>
                  </a:cubicBezTo>
                  <a:cubicBezTo>
                    <a:pt x="4285" y="5747"/>
                    <a:pt x="4172" y="5726"/>
                    <a:pt x="4139" y="5595"/>
                  </a:cubicBezTo>
                  <a:cubicBezTo>
                    <a:pt x="4106" y="5463"/>
                    <a:pt x="4191" y="5546"/>
                    <a:pt x="4210" y="5442"/>
                  </a:cubicBezTo>
                  <a:cubicBezTo>
                    <a:pt x="4228" y="5338"/>
                    <a:pt x="4280" y="5379"/>
                    <a:pt x="4327" y="5428"/>
                  </a:cubicBezTo>
                  <a:cubicBezTo>
                    <a:pt x="4374" y="5477"/>
                    <a:pt x="4440" y="5379"/>
                    <a:pt x="4483" y="5511"/>
                  </a:cubicBezTo>
                  <a:cubicBezTo>
                    <a:pt x="4525" y="5643"/>
                    <a:pt x="4572" y="5477"/>
                    <a:pt x="4648" y="5567"/>
                  </a:cubicBezTo>
                  <a:cubicBezTo>
                    <a:pt x="4723" y="5657"/>
                    <a:pt x="4633" y="5643"/>
                    <a:pt x="4553" y="5671"/>
                  </a:cubicBezTo>
                  <a:cubicBezTo>
                    <a:pt x="4473" y="5699"/>
                    <a:pt x="4516" y="5858"/>
                    <a:pt x="4577" y="5782"/>
                  </a:cubicBezTo>
                  <a:cubicBezTo>
                    <a:pt x="4638" y="5705"/>
                    <a:pt x="4690" y="5657"/>
                    <a:pt x="4747" y="5733"/>
                  </a:cubicBezTo>
                  <a:cubicBezTo>
                    <a:pt x="4803" y="5810"/>
                    <a:pt x="4827" y="5775"/>
                    <a:pt x="4874" y="5705"/>
                  </a:cubicBezTo>
                  <a:cubicBezTo>
                    <a:pt x="4921" y="5636"/>
                    <a:pt x="4921" y="5712"/>
                    <a:pt x="4921" y="5768"/>
                  </a:cubicBezTo>
                  <a:cubicBezTo>
                    <a:pt x="4921" y="5823"/>
                    <a:pt x="5020" y="5844"/>
                    <a:pt x="5161" y="5879"/>
                  </a:cubicBezTo>
                  <a:cubicBezTo>
                    <a:pt x="5303" y="5914"/>
                    <a:pt x="5557" y="5865"/>
                    <a:pt x="5623" y="5858"/>
                  </a:cubicBezTo>
                  <a:cubicBezTo>
                    <a:pt x="5689" y="5851"/>
                    <a:pt x="5665" y="6004"/>
                    <a:pt x="5811" y="6045"/>
                  </a:cubicBezTo>
                  <a:cubicBezTo>
                    <a:pt x="5957" y="6087"/>
                    <a:pt x="5995" y="5830"/>
                    <a:pt x="6070" y="5921"/>
                  </a:cubicBezTo>
                  <a:cubicBezTo>
                    <a:pt x="6146" y="6011"/>
                    <a:pt x="6070" y="6045"/>
                    <a:pt x="6028" y="6115"/>
                  </a:cubicBezTo>
                  <a:cubicBezTo>
                    <a:pt x="5986" y="6184"/>
                    <a:pt x="6075" y="6191"/>
                    <a:pt x="6132" y="6226"/>
                  </a:cubicBezTo>
                  <a:cubicBezTo>
                    <a:pt x="6188" y="6260"/>
                    <a:pt x="6320" y="6316"/>
                    <a:pt x="6381" y="6406"/>
                  </a:cubicBezTo>
                  <a:cubicBezTo>
                    <a:pt x="6443" y="6496"/>
                    <a:pt x="6480" y="6593"/>
                    <a:pt x="6631" y="6704"/>
                  </a:cubicBezTo>
                  <a:cubicBezTo>
                    <a:pt x="6782" y="6815"/>
                    <a:pt x="6636" y="6427"/>
                    <a:pt x="6754" y="6552"/>
                  </a:cubicBezTo>
                  <a:cubicBezTo>
                    <a:pt x="6871" y="6677"/>
                    <a:pt x="6829" y="6559"/>
                    <a:pt x="6923" y="6684"/>
                  </a:cubicBezTo>
                  <a:cubicBezTo>
                    <a:pt x="7017" y="6809"/>
                    <a:pt x="6984" y="6628"/>
                    <a:pt x="6942" y="6420"/>
                  </a:cubicBezTo>
                  <a:cubicBezTo>
                    <a:pt x="6900" y="6212"/>
                    <a:pt x="6984" y="6351"/>
                    <a:pt x="7027" y="6448"/>
                  </a:cubicBezTo>
                  <a:cubicBezTo>
                    <a:pt x="7069" y="6545"/>
                    <a:pt x="7069" y="6732"/>
                    <a:pt x="7041" y="6857"/>
                  </a:cubicBezTo>
                  <a:cubicBezTo>
                    <a:pt x="7013" y="6982"/>
                    <a:pt x="6871" y="6878"/>
                    <a:pt x="6886" y="6809"/>
                  </a:cubicBezTo>
                  <a:cubicBezTo>
                    <a:pt x="6900" y="6739"/>
                    <a:pt x="6744" y="6767"/>
                    <a:pt x="6739" y="6864"/>
                  </a:cubicBezTo>
                  <a:cubicBezTo>
                    <a:pt x="6735" y="6961"/>
                    <a:pt x="6838" y="7149"/>
                    <a:pt x="6914" y="7169"/>
                  </a:cubicBezTo>
                  <a:cubicBezTo>
                    <a:pt x="6989" y="7190"/>
                    <a:pt x="6933" y="7364"/>
                    <a:pt x="6980" y="7384"/>
                  </a:cubicBezTo>
                  <a:cubicBezTo>
                    <a:pt x="7044" y="7413"/>
                    <a:pt x="7041" y="7593"/>
                    <a:pt x="7079" y="7565"/>
                  </a:cubicBezTo>
                  <a:cubicBezTo>
                    <a:pt x="7116" y="7537"/>
                    <a:pt x="7102" y="7322"/>
                    <a:pt x="7060" y="7225"/>
                  </a:cubicBezTo>
                  <a:cubicBezTo>
                    <a:pt x="7017" y="7128"/>
                    <a:pt x="7036" y="6989"/>
                    <a:pt x="7093" y="7017"/>
                  </a:cubicBezTo>
                  <a:cubicBezTo>
                    <a:pt x="7149" y="7044"/>
                    <a:pt x="7093" y="7190"/>
                    <a:pt x="7121" y="7239"/>
                  </a:cubicBezTo>
                  <a:cubicBezTo>
                    <a:pt x="7149" y="7287"/>
                    <a:pt x="7182" y="7190"/>
                    <a:pt x="7248" y="7135"/>
                  </a:cubicBezTo>
                  <a:cubicBezTo>
                    <a:pt x="7314" y="7079"/>
                    <a:pt x="7220" y="6920"/>
                    <a:pt x="7244" y="6836"/>
                  </a:cubicBezTo>
                  <a:cubicBezTo>
                    <a:pt x="7267" y="6753"/>
                    <a:pt x="7343" y="6906"/>
                    <a:pt x="7371" y="7051"/>
                  </a:cubicBezTo>
                  <a:cubicBezTo>
                    <a:pt x="7399" y="7197"/>
                    <a:pt x="7300" y="7190"/>
                    <a:pt x="7300" y="7267"/>
                  </a:cubicBezTo>
                  <a:cubicBezTo>
                    <a:pt x="7300" y="7343"/>
                    <a:pt x="7211" y="7308"/>
                    <a:pt x="7182" y="7350"/>
                  </a:cubicBezTo>
                  <a:cubicBezTo>
                    <a:pt x="7154" y="7391"/>
                    <a:pt x="7168" y="7669"/>
                    <a:pt x="7206" y="7676"/>
                  </a:cubicBezTo>
                  <a:cubicBezTo>
                    <a:pt x="7244" y="7683"/>
                    <a:pt x="7267" y="7447"/>
                    <a:pt x="7291" y="7565"/>
                  </a:cubicBezTo>
                  <a:cubicBezTo>
                    <a:pt x="7314" y="7683"/>
                    <a:pt x="7404" y="7412"/>
                    <a:pt x="7427" y="7523"/>
                  </a:cubicBezTo>
                  <a:cubicBezTo>
                    <a:pt x="7451" y="7634"/>
                    <a:pt x="7564" y="7759"/>
                    <a:pt x="7606" y="7731"/>
                  </a:cubicBezTo>
                  <a:cubicBezTo>
                    <a:pt x="7649" y="7704"/>
                    <a:pt x="7588" y="7586"/>
                    <a:pt x="7522" y="7579"/>
                  </a:cubicBezTo>
                  <a:cubicBezTo>
                    <a:pt x="7456" y="7572"/>
                    <a:pt x="7465" y="7412"/>
                    <a:pt x="7526" y="7405"/>
                  </a:cubicBezTo>
                  <a:cubicBezTo>
                    <a:pt x="7588" y="7398"/>
                    <a:pt x="7696" y="7634"/>
                    <a:pt x="7691" y="7718"/>
                  </a:cubicBezTo>
                  <a:cubicBezTo>
                    <a:pt x="7686" y="7801"/>
                    <a:pt x="7635" y="7794"/>
                    <a:pt x="7583" y="7877"/>
                  </a:cubicBezTo>
                  <a:cubicBezTo>
                    <a:pt x="7531" y="7960"/>
                    <a:pt x="7460" y="7738"/>
                    <a:pt x="7399" y="7745"/>
                  </a:cubicBezTo>
                  <a:cubicBezTo>
                    <a:pt x="7338" y="7752"/>
                    <a:pt x="7399" y="7891"/>
                    <a:pt x="7427" y="7988"/>
                  </a:cubicBezTo>
                  <a:cubicBezTo>
                    <a:pt x="7456" y="8085"/>
                    <a:pt x="7352" y="8217"/>
                    <a:pt x="7432" y="8293"/>
                  </a:cubicBezTo>
                  <a:cubicBezTo>
                    <a:pt x="7512" y="8370"/>
                    <a:pt x="7489" y="8245"/>
                    <a:pt x="7503" y="8189"/>
                  </a:cubicBezTo>
                  <a:cubicBezTo>
                    <a:pt x="7517" y="8134"/>
                    <a:pt x="7578" y="8203"/>
                    <a:pt x="7620" y="8252"/>
                  </a:cubicBezTo>
                  <a:cubicBezTo>
                    <a:pt x="7660" y="8297"/>
                    <a:pt x="7668" y="8141"/>
                    <a:pt x="7668" y="8078"/>
                  </a:cubicBezTo>
                  <a:cubicBezTo>
                    <a:pt x="7668" y="8016"/>
                    <a:pt x="7738" y="8050"/>
                    <a:pt x="7776" y="8134"/>
                  </a:cubicBezTo>
                  <a:cubicBezTo>
                    <a:pt x="7814" y="8217"/>
                    <a:pt x="7818" y="8044"/>
                    <a:pt x="7875" y="8057"/>
                  </a:cubicBezTo>
                  <a:cubicBezTo>
                    <a:pt x="7931" y="8071"/>
                    <a:pt x="7894" y="8203"/>
                    <a:pt x="7894" y="8279"/>
                  </a:cubicBezTo>
                  <a:cubicBezTo>
                    <a:pt x="7894" y="8356"/>
                    <a:pt x="7993" y="8217"/>
                    <a:pt x="7983" y="8300"/>
                  </a:cubicBezTo>
                  <a:cubicBezTo>
                    <a:pt x="7982" y="8313"/>
                    <a:pt x="7982" y="8324"/>
                    <a:pt x="7983" y="8335"/>
                  </a:cubicBezTo>
                  <a:cubicBezTo>
                    <a:pt x="8035" y="8280"/>
                    <a:pt x="8089" y="8224"/>
                    <a:pt x="8128" y="8184"/>
                  </a:cubicBezTo>
                  <a:cubicBezTo>
                    <a:pt x="8228" y="8083"/>
                    <a:pt x="8052" y="8018"/>
                    <a:pt x="8084" y="78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5" name="Shape 2356">
              <a:extLst>
                <a:ext uri="{FF2B5EF4-FFF2-40B4-BE49-F238E27FC236}">
                  <a16:creationId xmlns:a16="http://schemas.microsoft.com/office/drawing/2014/main" id="{B6F2398E-0839-C14E-BBA2-8C0F34210CB3}"/>
                </a:ext>
              </a:extLst>
            </p:cNvPr>
            <p:cNvSpPr/>
            <p:nvPr/>
          </p:nvSpPr>
          <p:spPr>
            <a:xfrm>
              <a:off x="7254555" y="3080701"/>
              <a:ext cx="575434" cy="412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443" extrusionOk="0">
                  <a:moveTo>
                    <a:pt x="21226" y="11467"/>
                  </a:moveTo>
                  <a:cubicBezTo>
                    <a:pt x="21102" y="10282"/>
                    <a:pt x="19399" y="11822"/>
                    <a:pt x="19764" y="12165"/>
                  </a:cubicBezTo>
                  <a:cubicBezTo>
                    <a:pt x="20507" y="12861"/>
                    <a:pt x="21349" y="12651"/>
                    <a:pt x="21226" y="11467"/>
                  </a:cubicBezTo>
                  <a:close/>
                  <a:moveTo>
                    <a:pt x="21080" y="3848"/>
                  </a:moveTo>
                  <a:cubicBezTo>
                    <a:pt x="20483" y="3829"/>
                    <a:pt x="19816" y="3920"/>
                    <a:pt x="19358" y="3776"/>
                  </a:cubicBezTo>
                  <a:cubicBezTo>
                    <a:pt x="18816" y="3609"/>
                    <a:pt x="17670" y="3524"/>
                    <a:pt x="17370" y="3098"/>
                  </a:cubicBezTo>
                  <a:cubicBezTo>
                    <a:pt x="17067" y="2676"/>
                    <a:pt x="16586" y="2336"/>
                    <a:pt x="16586" y="2843"/>
                  </a:cubicBezTo>
                  <a:cubicBezTo>
                    <a:pt x="16586" y="3354"/>
                    <a:pt x="15742" y="3439"/>
                    <a:pt x="15260" y="3014"/>
                  </a:cubicBezTo>
                  <a:cubicBezTo>
                    <a:pt x="14777" y="2589"/>
                    <a:pt x="13994" y="2250"/>
                    <a:pt x="13632" y="1912"/>
                  </a:cubicBezTo>
                  <a:cubicBezTo>
                    <a:pt x="13441" y="1734"/>
                    <a:pt x="13051" y="1506"/>
                    <a:pt x="12680" y="1246"/>
                  </a:cubicBezTo>
                  <a:cubicBezTo>
                    <a:pt x="12177" y="1384"/>
                    <a:pt x="10733" y="636"/>
                    <a:pt x="9781" y="800"/>
                  </a:cubicBezTo>
                  <a:cubicBezTo>
                    <a:pt x="8765" y="974"/>
                    <a:pt x="5520" y="591"/>
                    <a:pt x="4257" y="732"/>
                  </a:cubicBezTo>
                  <a:cubicBezTo>
                    <a:pt x="2993" y="869"/>
                    <a:pt x="2919" y="0"/>
                    <a:pt x="2226" y="0"/>
                  </a:cubicBezTo>
                  <a:cubicBezTo>
                    <a:pt x="1532" y="0"/>
                    <a:pt x="1830" y="1183"/>
                    <a:pt x="838" y="1218"/>
                  </a:cubicBezTo>
                  <a:cubicBezTo>
                    <a:pt x="-152" y="1254"/>
                    <a:pt x="-251" y="2126"/>
                    <a:pt x="467" y="2928"/>
                  </a:cubicBezTo>
                  <a:cubicBezTo>
                    <a:pt x="876" y="3385"/>
                    <a:pt x="826" y="4348"/>
                    <a:pt x="768" y="5231"/>
                  </a:cubicBezTo>
                  <a:cubicBezTo>
                    <a:pt x="974" y="5197"/>
                    <a:pt x="1126" y="5116"/>
                    <a:pt x="1214" y="4963"/>
                  </a:cubicBezTo>
                  <a:cubicBezTo>
                    <a:pt x="1516" y="4457"/>
                    <a:pt x="1817" y="4540"/>
                    <a:pt x="1817" y="5050"/>
                  </a:cubicBezTo>
                  <a:cubicBezTo>
                    <a:pt x="1817" y="5559"/>
                    <a:pt x="2480" y="5389"/>
                    <a:pt x="2842" y="5389"/>
                  </a:cubicBezTo>
                  <a:cubicBezTo>
                    <a:pt x="3203" y="5389"/>
                    <a:pt x="3082" y="5815"/>
                    <a:pt x="3505" y="5389"/>
                  </a:cubicBezTo>
                  <a:cubicBezTo>
                    <a:pt x="3926" y="4963"/>
                    <a:pt x="4530" y="5135"/>
                    <a:pt x="4530" y="5644"/>
                  </a:cubicBezTo>
                  <a:cubicBezTo>
                    <a:pt x="4530" y="6153"/>
                    <a:pt x="5434" y="5898"/>
                    <a:pt x="4952" y="6578"/>
                  </a:cubicBezTo>
                  <a:cubicBezTo>
                    <a:pt x="4469" y="7255"/>
                    <a:pt x="3866" y="7424"/>
                    <a:pt x="3866" y="7933"/>
                  </a:cubicBezTo>
                  <a:cubicBezTo>
                    <a:pt x="3866" y="8444"/>
                    <a:pt x="4409" y="9544"/>
                    <a:pt x="3987" y="10140"/>
                  </a:cubicBezTo>
                  <a:cubicBezTo>
                    <a:pt x="3566" y="10733"/>
                    <a:pt x="4108" y="11750"/>
                    <a:pt x="3687" y="11750"/>
                  </a:cubicBezTo>
                  <a:cubicBezTo>
                    <a:pt x="3264" y="11750"/>
                    <a:pt x="2782" y="12005"/>
                    <a:pt x="3264" y="12683"/>
                  </a:cubicBezTo>
                  <a:cubicBezTo>
                    <a:pt x="3746" y="13364"/>
                    <a:pt x="4108" y="13956"/>
                    <a:pt x="3746" y="13956"/>
                  </a:cubicBezTo>
                  <a:cubicBezTo>
                    <a:pt x="3385" y="13956"/>
                    <a:pt x="3143" y="14975"/>
                    <a:pt x="3324" y="15229"/>
                  </a:cubicBezTo>
                  <a:cubicBezTo>
                    <a:pt x="3505" y="15484"/>
                    <a:pt x="4349" y="16246"/>
                    <a:pt x="3687" y="16416"/>
                  </a:cubicBezTo>
                  <a:cubicBezTo>
                    <a:pt x="3023" y="16585"/>
                    <a:pt x="3023" y="17349"/>
                    <a:pt x="3023" y="17858"/>
                  </a:cubicBezTo>
                  <a:cubicBezTo>
                    <a:pt x="3023" y="18048"/>
                    <a:pt x="3130" y="18334"/>
                    <a:pt x="3266" y="18625"/>
                  </a:cubicBezTo>
                  <a:cubicBezTo>
                    <a:pt x="3574" y="18548"/>
                    <a:pt x="3878" y="18534"/>
                    <a:pt x="4158" y="18718"/>
                  </a:cubicBezTo>
                  <a:cubicBezTo>
                    <a:pt x="4851" y="19171"/>
                    <a:pt x="5253" y="21600"/>
                    <a:pt x="6189" y="21435"/>
                  </a:cubicBezTo>
                  <a:cubicBezTo>
                    <a:pt x="6586" y="21366"/>
                    <a:pt x="6387" y="20947"/>
                    <a:pt x="6586" y="20669"/>
                  </a:cubicBezTo>
                  <a:cubicBezTo>
                    <a:pt x="6784" y="20390"/>
                    <a:pt x="7155" y="20600"/>
                    <a:pt x="7552" y="20600"/>
                  </a:cubicBezTo>
                  <a:cubicBezTo>
                    <a:pt x="7947" y="20600"/>
                    <a:pt x="8147" y="19798"/>
                    <a:pt x="9087" y="19763"/>
                  </a:cubicBezTo>
                  <a:cubicBezTo>
                    <a:pt x="10029" y="19730"/>
                    <a:pt x="10623" y="19623"/>
                    <a:pt x="11218" y="19658"/>
                  </a:cubicBezTo>
                  <a:cubicBezTo>
                    <a:pt x="11812" y="19692"/>
                    <a:pt x="12283" y="19414"/>
                    <a:pt x="12431" y="18823"/>
                  </a:cubicBezTo>
                  <a:cubicBezTo>
                    <a:pt x="12579" y="18229"/>
                    <a:pt x="13075" y="17708"/>
                    <a:pt x="13744" y="17568"/>
                  </a:cubicBezTo>
                  <a:cubicBezTo>
                    <a:pt x="14413" y="17428"/>
                    <a:pt x="14315" y="16450"/>
                    <a:pt x="14363" y="15894"/>
                  </a:cubicBezTo>
                  <a:cubicBezTo>
                    <a:pt x="14413" y="15337"/>
                    <a:pt x="15528" y="14500"/>
                    <a:pt x="15602" y="14081"/>
                  </a:cubicBezTo>
                  <a:cubicBezTo>
                    <a:pt x="15677" y="13662"/>
                    <a:pt x="14958" y="12059"/>
                    <a:pt x="15627" y="10630"/>
                  </a:cubicBezTo>
                  <a:cubicBezTo>
                    <a:pt x="16295" y="9202"/>
                    <a:pt x="17014" y="9132"/>
                    <a:pt x="17014" y="8329"/>
                  </a:cubicBezTo>
                  <a:cubicBezTo>
                    <a:pt x="17014" y="7594"/>
                    <a:pt x="17707" y="7320"/>
                    <a:pt x="18550" y="7177"/>
                  </a:cubicBezTo>
                  <a:cubicBezTo>
                    <a:pt x="19392" y="7041"/>
                    <a:pt x="19665" y="6237"/>
                    <a:pt x="20384" y="5820"/>
                  </a:cubicBezTo>
                  <a:cubicBezTo>
                    <a:pt x="20987" y="5467"/>
                    <a:pt x="21201" y="4842"/>
                    <a:pt x="21080" y="384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6" name="Shape 2357">
              <a:extLst>
                <a:ext uri="{FF2B5EF4-FFF2-40B4-BE49-F238E27FC236}">
                  <a16:creationId xmlns:a16="http://schemas.microsoft.com/office/drawing/2014/main" id="{D44311B1-D0BF-1745-AF80-FFCD6973CECB}"/>
                </a:ext>
              </a:extLst>
            </p:cNvPr>
            <p:cNvSpPr/>
            <p:nvPr/>
          </p:nvSpPr>
          <p:spPr>
            <a:xfrm>
              <a:off x="8248329" y="2906790"/>
              <a:ext cx="152760" cy="83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139" extrusionOk="0">
                  <a:moveTo>
                    <a:pt x="48" y="18653"/>
                  </a:moveTo>
                  <a:cubicBezTo>
                    <a:pt x="1567" y="17557"/>
                    <a:pt x="3284" y="17122"/>
                    <a:pt x="4120" y="17722"/>
                  </a:cubicBezTo>
                  <a:cubicBezTo>
                    <a:pt x="4861" y="18255"/>
                    <a:pt x="5100" y="19645"/>
                    <a:pt x="5236" y="21140"/>
                  </a:cubicBezTo>
                  <a:cubicBezTo>
                    <a:pt x="6540" y="20797"/>
                    <a:pt x="8926" y="20129"/>
                    <a:pt x="9735" y="19578"/>
                  </a:cubicBezTo>
                  <a:cubicBezTo>
                    <a:pt x="10872" y="18818"/>
                    <a:pt x="13418" y="21360"/>
                    <a:pt x="13702" y="19835"/>
                  </a:cubicBezTo>
                  <a:cubicBezTo>
                    <a:pt x="13982" y="18310"/>
                    <a:pt x="14835" y="14752"/>
                    <a:pt x="15968" y="14752"/>
                  </a:cubicBezTo>
                  <a:cubicBezTo>
                    <a:pt x="17101" y="14752"/>
                    <a:pt x="16391" y="9418"/>
                    <a:pt x="17528" y="9161"/>
                  </a:cubicBezTo>
                  <a:cubicBezTo>
                    <a:pt x="18658" y="8910"/>
                    <a:pt x="21491" y="4335"/>
                    <a:pt x="21491" y="4335"/>
                  </a:cubicBezTo>
                  <a:cubicBezTo>
                    <a:pt x="21491" y="4335"/>
                    <a:pt x="20358" y="274"/>
                    <a:pt x="19934" y="17"/>
                  </a:cubicBezTo>
                  <a:cubicBezTo>
                    <a:pt x="19508" y="-240"/>
                    <a:pt x="18091" y="2553"/>
                    <a:pt x="15541" y="2553"/>
                  </a:cubicBezTo>
                  <a:cubicBezTo>
                    <a:pt x="12995" y="2553"/>
                    <a:pt x="11155" y="6117"/>
                    <a:pt x="10022" y="6117"/>
                  </a:cubicBezTo>
                  <a:cubicBezTo>
                    <a:pt x="8889" y="6117"/>
                    <a:pt x="5346" y="4078"/>
                    <a:pt x="2939" y="3826"/>
                  </a:cubicBezTo>
                  <a:cubicBezTo>
                    <a:pt x="2089" y="3747"/>
                    <a:pt x="1205" y="3618"/>
                    <a:pt x="379" y="3459"/>
                  </a:cubicBezTo>
                  <a:cubicBezTo>
                    <a:pt x="147" y="7299"/>
                    <a:pt x="-109" y="13221"/>
                    <a:pt x="48" y="186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7" name="Shape 2358">
              <a:extLst>
                <a:ext uri="{FF2B5EF4-FFF2-40B4-BE49-F238E27FC236}">
                  <a16:creationId xmlns:a16="http://schemas.microsoft.com/office/drawing/2014/main" id="{51992281-F12E-C748-8A29-158EC85391B4}"/>
                </a:ext>
              </a:extLst>
            </p:cNvPr>
            <p:cNvSpPr/>
            <p:nvPr/>
          </p:nvSpPr>
          <p:spPr>
            <a:xfrm>
              <a:off x="8571307" y="3180079"/>
              <a:ext cx="287895" cy="359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9" extrusionOk="0">
                  <a:moveTo>
                    <a:pt x="18476" y="20311"/>
                  </a:moveTo>
                  <a:cubicBezTo>
                    <a:pt x="17670" y="19950"/>
                    <a:pt x="14046" y="20552"/>
                    <a:pt x="13092" y="19828"/>
                  </a:cubicBezTo>
                  <a:cubicBezTo>
                    <a:pt x="12132" y="19103"/>
                    <a:pt x="10181" y="20400"/>
                    <a:pt x="11024" y="20512"/>
                  </a:cubicBezTo>
                  <a:cubicBezTo>
                    <a:pt x="12233" y="20673"/>
                    <a:pt x="14046" y="21519"/>
                    <a:pt x="16010" y="21558"/>
                  </a:cubicBezTo>
                  <a:cubicBezTo>
                    <a:pt x="17974" y="21600"/>
                    <a:pt x="20643" y="20835"/>
                    <a:pt x="20593" y="20432"/>
                  </a:cubicBezTo>
                  <a:cubicBezTo>
                    <a:pt x="20541" y="20027"/>
                    <a:pt x="19285" y="20673"/>
                    <a:pt x="18476" y="20311"/>
                  </a:cubicBezTo>
                  <a:close/>
                  <a:moveTo>
                    <a:pt x="21323" y="0"/>
                  </a:moveTo>
                  <a:cubicBezTo>
                    <a:pt x="20564" y="61"/>
                    <a:pt x="19516" y="287"/>
                    <a:pt x="19687" y="627"/>
                  </a:cubicBezTo>
                  <a:cubicBezTo>
                    <a:pt x="19887" y="1029"/>
                    <a:pt x="19181" y="1269"/>
                    <a:pt x="18378" y="1269"/>
                  </a:cubicBezTo>
                  <a:cubicBezTo>
                    <a:pt x="18378" y="1269"/>
                    <a:pt x="15557" y="1110"/>
                    <a:pt x="14748" y="787"/>
                  </a:cubicBezTo>
                  <a:cubicBezTo>
                    <a:pt x="14140" y="544"/>
                    <a:pt x="11450" y="668"/>
                    <a:pt x="10181" y="744"/>
                  </a:cubicBezTo>
                  <a:cubicBezTo>
                    <a:pt x="10176" y="784"/>
                    <a:pt x="10156" y="825"/>
                    <a:pt x="10117" y="867"/>
                  </a:cubicBezTo>
                  <a:cubicBezTo>
                    <a:pt x="9815" y="1230"/>
                    <a:pt x="7398" y="2215"/>
                    <a:pt x="6945" y="2034"/>
                  </a:cubicBezTo>
                  <a:cubicBezTo>
                    <a:pt x="6491" y="1854"/>
                    <a:pt x="6266" y="2638"/>
                    <a:pt x="5359" y="2819"/>
                  </a:cubicBezTo>
                  <a:cubicBezTo>
                    <a:pt x="4453" y="3000"/>
                    <a:pt x="3093" y="2759"/>
                    <a:pt x="3018" y="3062"/>
                  </a:cubicBezTo>
                  <a:cubicBezTo>
                    <a:pt x="2942" y="3363"/>
                    <a:pt x="2337" y="4208"/>
                    <a:pt x="1809" y="4630"/>
                  </a:cubicBezTo>
                  <a:cubicBezTo>
                    <a:pt x="1280" y="5052"/>
                    <a:pt x="1733" y="5537"/>
                    <a:pt x="979" y="5656"/>
                  </a:cubicBezTo>
                  <a:cubicBezTo>
                    <a:pt x="481" y="5738"/>
                    <a:pt x="273" y="6475"/>
                    <a:pt x="0" y="7127"/>
                  </a:cubicBezTo>
                  <a:cubicBezTo>
                    <a:pt x="47" y="7145"/>
                    <a:pt x="95" y="7174"/>
                    <a:pt x="146" y="7188"/>
                  </a:cubicBezTo>
                  <a:cubicBezTo>
                    <a:pt x="1252" y="7468"/>
                    <a:pt x="2110" y="8515"/>
                    <a:pt x="1959" y="9521"/>
                  </a:cubicBezTo>
                  <a:cubicBezTo>
                    <a:pt x="1809" y="10529"/>
                    <a:pt x="3571" y="10892"/>
                    <a:pt x="4376" y="10166"/>
                  </a:cubicBezTo>
                  <a:cubicBezTo>
                    <a:pt x="5182" y="9442"/>
                    <a:pt x="7449" y="10569"/>
                    <a:pt x="7449" y="11052"/>
                  </a:cubicBezTo>
                  <a:cubicBezTo>
                    <a:pt x="7449" y="11535"/>
                    <a:pt x="5133" y="10529"/>
                    <a:pt x="3821" y="11293"/>
                  </a:cubicBezTo>
                  <a:cubicBezTo>
                    <a:pt x="2516" y="12057"/>
                    <a:pt x="4831" y="12783"/>
                    <a:pt x="4529" y="13588"/>
                  </a:cubicBezTo>
                  <a:cubicBezTo>
                    <a:pt x="4225" y="14394"/>
                    <a:pt x="5133" y="15519"/>
                    <a:pt x="6291" y="15480"/>
                  </a:cubicBezTo>
                  <a:cubicBezTo>
                    <a:pt x="7451" y="15440"/>
                    <a:pt x="8758" y="16970"/>
                    <a:pt x="9462" y="16687"/>
                  </a:cubicBezTo>
                  <a:cubicBezTo>
                    <a:pt x="10168" y="16407"/>
                    <a:pt x="8607" y="14273"/>
                    <a:pt x="8858" y="13950"/>
                  </a:cubicBezTo>
                  <a:cubicBezTo>
                    <a:pt x="9113" y="13627"/>
                    <a:pt x="10518" y="14514"/>
                    <a:pt x="11224" y="13867"/>
                  </a:cubicBezTo>
                  <a:cubicBezTo>
                    <a:pt x="11930" y="13226"/>
                    <a:pt x="10722" y="12743"/>
                    <a:pt x="9664" y="12783"/>
                  </a:cubicBezTo>
                  <a:cubicBezTo>
                    <a:pt x="8607" y="12821"/>
                    <a:pt x="9615" y="11654"/>
                    <a:pt x="10875" y="12259"/>
                  </a:cubicBezTo>
                  <a:cubicBezTo>
                    <a:pt x="12131" y="12862"/>
                    <a:pt x="12737" y="12099"/>
                    <a:pt x="13339" y="12016"/>
                  </a:cubicBezTo>
                  <a:cubicBezTo>
                    <a:pt x="13944" y="11936"/>
                    <a:pt x="14095" y="10206"/>
                    <a:pt x="12233" y="9805"/>
                  </a:cubicBezTo>
                  <a:cubicBezTo>
                    <a:pt x="10372" y="9403"/>
                    <a:pt x="10620" y="10892"/>
                    <a:pt x="9411" y="9883"/>
                  </a:cubicBezTo>
                  <a:cubicBezTo>
                    <a:pt x="8202" y="8879"/>
                    <a:pt x="10518" y="9279"/>
                    <a:pt x="10518" y="8435"/>
                  </a:cubicBezTo>
                  <a:cubicBezTo>
                    <a:pt x="10518" y="7590"/>
                    <a:pt x="8657" y="6382"/>
                    <a:pt x="7751" y="5375"/>
                  </a:cubicBezTo>
                  <a:cubicBezTo>
                    <a:pt x="6844" y="4371"/>
                    <a:pt x="9011" y="3887"/>
                    <a:pt x="9511" y="4613"/>
                  </a:cubicBezTo>
                  <a:cubicBezTo>
                    <a:pt x="10017" y="5336"/>
                    <a:pt x="11373" y="5215"/>
                    <a:pt x="12233" y="4933"/>
                  </a:cubicBezTo>
                  <a:cubicBezTo>
                    <a:pt x="13092" y="4652"/>
                    <a:pt x="11326" y="3363"/>
                    <a:pt x="12886" y="2880"/>
                  </a:cubicBezTo>
                  <a:cubicBezTo>
                    <a:pt x="14450" y="2395"/>
                    <a:pt x="14450" y="3242"/>
                    <a:pt x="14952" y="3404"/>
                  </a:cubicBezTo>
                  <a:cubicBezTo>
                    <a:pt x="15455" y="3564"/>
                    <a:pt x="15910" y="2395"/>
                    <a:pt x="17519" y="2395"/>
                  </a:cubicBezTo>
                  <a:cubicBezTo>
                    <a:pt x="18360" y="2395"/>
                    <a:pt x="19103" y="2842"/>
                    <a:pt x="19820" y="3270"/>
                  </a:cubicBezTo>
                  <a:cubicBezTo>
                    <a:pt x="20257" y="2886"/>
                    <a:pt x="20617" y="2663"/>
                    <a:pt x="20617" y="2337"/>
                  </a:cubicBezTo>
                  <a:cubicBezTo>
                    <a:pt x="20617" y="1913"/>
                    <a:pt x="21600" y="1732"/>
                    <a:pt x="21600" y="1068"/>
                  </a:cubicBezTo>
                  <a:cubicBezTo>
                    <a:pt x="21600" y="749"/>
                    <a:pt x="21442" y="346"/>
                    <a:pt x="2132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8" name="Shape 2359">
              <a:extLst>
                <a:ext uri="{FF2B5EF4-FFF2-40B4-BE49-F238E27FC236}">
                  <a16:creationId xmlns:a16="http://schemas.microsoft.com/office/drawing/2014/main" id="{0E6ED79E-0415-9641-B83D-0DDEF116BB24}"/>
                </a:ext>
              </a:extLst>
            </p:cNvPr>
            <p:cNvSpPr/>
            <p:nvPr/>
          </p:nvSpPr>
          <p:spPr>
            <a:xfrm>
              <a:off x="9117882" y="3503055"/>
              <a:ext cx="104993" cy="59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6" h="17294" extrusionOk="0">
                  <a:moveTo>
                    <a:pt x="12842" y="11821"/>
                  </a:moveTo>
                  <a:cubicBezTo>
                    <a:pt x="12607" y="9675"/>
                    <a:pt x="14413" y="5201"/>
                    <a:pt x="17187" y="3449"/>
                  </a:cubicBezTo>
                  <a:cubicBezTo>
                    <a:pt x="19961" y="1704"/>
                    <a:pt x="18879" y="-1610"/>
                    <a:pt x="17073" y="916"/>
                  </a:cubicBezTo>
                  <a:cubicBezTo>
                    <a:pt x="15259" y="3449"/>
                    <a:pt x="10910" y="6172"/>
                    <a:pt x="5488" y="6566"/>
                  </a:cubicBezTo>
                  <a:cubicBezTo>
                    <a:pt x="53" y="6953"/>
                    <a:pt x="-1639" y="12722"/>
                    <a:pt x="1746" y="15909"/>
                  </a:cubicBezTo>
                  <a:cubicBezTo>
                    <a:pt x="6090" y="19990"/>
                    <a:pt x="13087" y="13960"/>
                    <a:pt x="12842" y="1182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9" name="Shape 2360">
              <a:extLst>
                <a:ext uri="{FF2B5EF4-FFF2-40B4-BE49-F238E27FC236}">
                  <a16:creationId xmlns:a16="http://schemas.microsoft.com/office/drawing/2014/main" id="{1C3753B4-E591-0F4D-9337-1A5BB9F1624C}"/>
                </a:ext>
              </a:extLst>
            </p:cNvPr>
            <p:cNvSpPr/>
            <p:nvPr/>
          </p:nvSpPr>
          <p:spPr>
            <a:xfrm>
              <a:off x="6558912" y="1614883"/>
              <a:ext cx="480975" cy="23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566" extrusionOk="0">
                  <a:moveTo>
                    <a:pt x="18090" y="14930"/>
                  </a:moveTo>
                  <a:cubicBezTo>
                    <a:pt x="19250" y="14815"/>
                    <a:pt x="19221" y="12276"/>
                    <a:pt x="19696" y="12393"/>
                  </a:cubicBezTo>
                  <a:cubicBezTo>
                    <a:pt x="20174" y="12515"/>
                    <a:pt x="20946" y="10625"/>
                    <a:pt x="21245" y="9443"/>
                  </a:cubicBezTo>
                  <a:cubicBezTo>
                    <a:pt x="21542" y="8263"/>
                    <a:pt x="20917" y="6138"/>
                    <a:pt x="20203" y="6138"/>
                  </a:cubicBezTo>
                  <a:cubicBezTo>
                    <a:pt x="19489" y="6138"/>
                    <a:pt x="18954" y="5016"/>
                    <a:pt x="19103" y="4193"/>
                  </a:cubicBezTo>
                  <a:cubicBezTo>
                    <a:pt x="19252" y="3365"/>
                    <a:pt x="18715" y="2303"/>
                    <a:pt x="18746" y="1714"/>
                  </a:cubicBezTo>
                  <a:cubicBezTo>
                    <a:pt x="18775" y="1123"/>
                    <a:pt x="17853" y="1650"/>
                    <a:pt x="17376" y="1891"/>
                  </a:cubicBezTo>
                  <a:cubicBezTo>
                    <a:pt x="16901" y="2126"/>
                    <a:pt x="15890" y="-413"/>
                    <a:pt x="15443" y="58"/>
                  </a:cubicBezTo>
                  <a:cubicBezTo>
                    <a:pt x="14997" y="532"/>
                    <a:pt x="15323" y="1772"/>
                    <a:pt x="15204" y="2480"/>
                  </a:cubicBezTo>
                  <a:cubicBezTo>
                    <a:pt x="15086" y="3188"/>
                    <a:pt x="14016" y="1829"/>
                    <a:pt x="14016" y="2657"/>
                  </a:cubicBezTo>
                  <a:cubicBezTo>
                    <a:pt x="14016" y="3482"/>
                    <a:pt x="13569" y="3600"/>
                    <a:pt x="13212" y="2714"/>
                  </a:cubicBezTo>
                  <a:cubicBezTo>
                    <a:pt x="12855" y="1829"/>
                    <a:pt x="12021" y="2360"/>
                    <a:pt x="12051" y="3069"/>
                  </a:cubicBezTo>
                  <a:cubicBezTo>
                    <a:pt x="12080" y="3777"/>
                    <a:pt x="11694" y="3188"/>
                    <a:pt x="11010" y="2360"/>
                  </a:cubicBezTo>
                  <a:cubicBezTo>
                    <a:pt x="10325" y="1537"/>
                    <a:pt x="9611" y="3305"/>
                    <a:pt x="9671" y="4193"/>
                  </a:cubicBezTo>
                  <a:cubicBezTo>
                    <a:pt x="9731" y="5078"/>
                    <a:pt x="9432" y="5311"/>
                    <a:pt x="8868" y="3365"/>
                  </a:cubicBezTo>
                  <a:cubicBezTo>
                    <a:pt x="8303" y="1417"/>
                    <a:pt x="7647" y="3540"/>
                    <a:pt x="7945" y="4607"/>
                  </a:cubicBezTo>
                  <a:cubicBezTo>
                    <a:pt x="8243" y="5665"/>
                    <a:pt x="8124" y="6964"/>
                    <a:pt x="7678" y="6433"/>
                  </a:cubicBezTo>
                  <a:cubicBezTo>
                    <a:pt x="7232" y="5904"/>
                    <a:pt x="6636" y="6787"/>
                    <a:pt x="6369" y="7615"/>
                  </a:cubicBezTo>
                  <a:cubicBezTo>
                    <a:pt x="6100" y="8440"/>
                    <a:pt x="5148" y="5193"/>
                    <a:pt x="5833" y="4428"/>
                  </a:cubicBezTo>
                  <a:cubicBezTo>
                    <a:pt x="6517" y="3662"/>
                    <a:pt x="3661" y="413"/>
                    <a:pt x="2768" y="413"/>
                  </a:cubicBezTo>
                  <a:cubicBezTo>
                    <a:pt x="1876" y="413"/>
                    <a:pt x="2471" y="1714"/>
                    <a:pt x="3066" y="2657"/>
                  </a:cubicBezTo>
                  <a:cubicBezTo>
                    <a:pt x="3661" y="3600"/>
                    <a:pt x="2648" y="3365"/>
                    <a:pt x="2322" y="2537"/>
                  </a:cubicBezTo>
                  <a:cubicBezTo>
                    <a:pt x="1994" y="1714"/>
                    <a:pt x="1370" y="2360"/>
                    <a:pt x="1013" y="3540"/>
                  </a:cubicBezTo>
                  <a:cubicBezTo>
                    <a:pt x="656" y="4722"/>
                    <a:pt x="61" y="5370"/>
                    <a:pt x="2" y="6198"/>
                  </a:cubicBezTo>
                  <a:cubicBezTo>
                    <a:pt x="-58" y="7024"/>
                    <a:pt x="1013" y="7909"/>
                    <a:pt x="1935" y="7141"/>
                  </a:cubicBezTo>
                  <a:cubicBezTo>
                    <a:pt x="2858" y="6375"/>
                    <a:pt x="3899" y="6256"/>
                    <a:pt x="4375" y="7141"/>
                  </a:cubicBezTo>
                  <a:cubicBezTo>
                    <a:pt x="4851" y="8026"/>
                    <a:pt x="3512" y="8381"/>
                    <a:pt x="3988" y="9089"/>
                  </a:cubicBezTo>
                  <a:cubicBezTo>
                    <a:pt x="4464" y="9795"/>
                    <a:pt x="4078" y="10386"/>
                    <a:pt x="2948" y="10211"/>
                  </a:cubicBezTo>
                  <a:cubicBezTo>
                    <a:pt x="1817" y="10034"/>
                    <a:pt x="448" y="10682"/>
                    <a:pt x="656" y="11448"/>
                  </a:cubicBezTo>
                  <a:cubicBezTo>
                    <a:pt x="864" y="12216"/>
                    <a:pt x="3542" y="10802"/>
                    <a:pt x="3572" y="11568"/>
                  </a:cubicBezTo>
                  <a:cubicBezTo>
                    <a:pt x="3602" y="12336"/>
                    <a:pt x="3572" y="13633"/>
                    <a:pt x="4287" y="13042"/>
                  </a:cubicBezTo>
                  <a:cubicBezTo>
                    <a:pt x="5000" y="12455"/>
                    <a:pt x="4523" y="14106"/>
                    <a:pt x="4880" y="14399"/>
                  </a:cubicBezTo>
                  <a:cubicBezTo>
                    <a:pt x="5237" y="14695"/>
                    <a:pt x="5148" y="16110"/>
                    <a:pt x="4197" y="16231"/>
                  </a:cubicBezTo>
                  <a:cubicBezTo>
                    <a:pt x="3244" y="16349"/>
                    <a:pt x="2780" y="16726"/>
                    <a:pt x="3185" y="17528"/>
                  </a:cubicBezTo>
                  <a:cubicBezTo>
                    <a:pt x="3691" y="18531"/>
                    <a:pt x="4733" y="17823"/>
                    <a:pt x="5743" y="17351"/>
                  </a:cubicBezTo>
                  <a:cubicBezTo>
                    <a:pt x="6754" y="16878"/>
                    <a:pt x="8213" y="19299"/>
                    <a:pt x="9403" y="20242"/>
                  </a:cubicBezTo>
                  <a:cubicBezTo>
                    <a:pt x="10593" y="21187"/>
                    <a:pt x="12646" y="19888"/>
                    <a:pt x="12884" y="18648"/>
                  </a:cubicBezTo>
                  <a:cubicBezTo>
                    <a:pt x="13123" y="17407"/>
                    <a:pt x="14729" y="17880"/>
                    <a:pt x="15383" y="16997"/>
                  </a:cubicBezTo>
                  <a:cubicBezTo>
                    <a:pt x="16037" y="16110"/>
                    <a:pt x="16930" y="15049"/>
                    <a:pt x="18090" y="1493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0" name="Shape 2361">
              <a:extLst>
                <a:ext uri="{FF2B5EF4-FFF2-40B4-BE49-F238E27FC236}">
                  <a16:creationId xmlns:a16="http://schemas.microsoft.com/office/drawing/2014/main" id="{B1371944-9475-F544-B5E6-D3F264E0276D}"/>
                </a:ext>
              </a:extLst>
            </p:cNvPr>
            <p:cNvSpPr/>
            <p:nvPr/>
          </p:nvSpPr>
          <p:spPr>
            <a:xfrm>
              <a:off x="7204866" y="2409903"/>
              <a:ext cx="191220" cy="225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0" h="21347" extrusionOk="0">
                  <a:moveTo>
                    <a:pt x="18838" y="6581"/>
                  </a:moveTo>
                  <a:cubicBezTo>
                    <a:pt x="18243" y="6184"/>
                    <a:pt x="17690" y="5750"/>
                    <a:pt x="17258" y="5293"/>
                  </a:cubicBezTo>
                  <a:cubicBezTo>
                    <a:pt x="15446" y="3371"/>
                    <a:pt x="14697" y="4907"/>
                    <a:pt x="14487" y="6058"/>
                  </a:cubicBezTo>
                  <a:cubicBezTo>
                    <a:pt x="14271" y="7213"/>
                    <a:pt x="12567" y="5676"/>
                    <a:pt x="11498" y="5486"/>
                  </a:cubicBezTo>
                  <a:cubicBezTo>
                    <a:pt x="10433" y="5293"/>
                    <a:pt x="11819" y="3469"/>
                    <a:pt x="12567" y="2987"/>
                  </a:cubicBezTo>
                  <a:cubicBezTo>
                    <a:pt x="13066" y="2666"/>
                    <a:pt x="13559" y="1777"/>
                    <a:pt x="13867" y="539"/>
                  </a:cubicBezTo>
                  <a:cubicBezTo>
                    <a:pt x="13666" y="537"/>
                    <a:pt x="13467" y="514"/>
                    <a:pt x="13276" y="445"/>
                  </a:cubicBezTo>
                  <a:cubicBezTo>
                    <a:pt x="11299" y="-251"/>
                    <a:pt x="8545" y="-253"/>
                    <a:pt x="8475" y="1336"/>
                  </a:cubicBezTo>
                  <a:cubicBezTo>
                    <a:pt x="8405" y="2923"/>
                    <a:pt x="10663" y="2353"/>
                    <a:pt x="10733" y="3366"/>
                  </a:cubicBezTo>
                  <a:cubicBezTo>
                    <a:pt x="10803" y="4386"/>
                    <a:pt x="8475" y="4129"/>
                    <a:pt x="6849" y="5146"/>
                  </a:cubicBezTo>
                  <a:cubicBezTo>
                    <a:pt x="5228" y="6163"/>
                    <a:pt x="3462" y="4450"/>
                    <a:pt x="1768" y="5210"/>
                  </a:cubicBezTo>
                  <a:cubicBezTo>
                    <a:pt x="73" y="5973"/>
                    <a:pt x="3603" y="6866"/>
                    <a:pt x="2333" y="8450"/>
                  </a:cubicBezTo>
                  <a:cubicBezTo>
                    <a:pt x="1063" y="10042"/>
                    <a:pt x="2402" y="9975"/>
                    <a:pt x="4520" y="11500"/>
                  </a:cubicBezTo>
                  <a:cubicBezTo>
                    <a:pt x="6639" y="13027"/>
                    <a:pt x="3251" y="13406"/>
                    <a:pt x="3251" y="15121"/>
                  </a:cubicBezTo>
                  <a:cubicBezTo>
                    <a:pt x="3251" y="16835"/>
                    <a:pt x="639" y="16775"/>
                    <a:pt x="73" y="17916"/>
                  </a:cubicBezTo>
                  <a:cubicBezTo>
                    <a:pt x="-490" y="19062"/>
                    <a:pt x="2333" y="21347"/>
                    <a:pt x="4806" y="21347"/>
                  </a:cubicBezTo>
                  <a:cubicBezTo>
                    <a:pt x="6569" y="21347"/>
                    <a:pt x="10663" y="20330"/>
                    <a:pt x="13062" y="18297"/>
                  </a:cubicBezTo>
                  <a:cubicBezTo>
                    <a:pt x="15462" y="16265"/>
                    <a:pt x="16732" y="18231"/>
                    <a:pt x="18920" y="17218"/>
                  </a:cubicBezTo>
                  <a:cubicBezTo>
                    <a:pt x="21110" y="16203"/>
                    <a:pt x="19767" y="8770"/>
                    <a:pt x="18920" y="7245"/>
                  </a:cubicBezTo>
                  <a:cubicBezTo>
                    <a:pt x="18772" y="6974"/>
                    <a:pt x="18775" y="6765"/>
                    <a:pt x="18838" y="658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1" name="Shape 2362">
              <a:extLst>
                <a:ext uri="{FF2B5EF4-FFF2-40B4-BE49-F238E27FC236}">
                  <a16:creationId xmlns:a16="http://schemas.microsoft.com/office/drawing/2014/main" id="{CD670308-C626-6141-B066-59CBDB1C5FAA}"/>
                </a:ext>
              </a:extLst>
            </p:cNvPr>
            <p:cNvSpPr/>
            <p:nvPr/>
          </p:nvSpPr>
          <p:spPr>
            <a:xfrm>
              <a:off x="7304244" y="2037238"/>
              <a:ext cx="450135" cy="6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6"/>
                  </a:moveTo>
                  <a:cubicBezTo>
                    <a:pt x="14996" y="1214"/>
                    <a:pt x="15628" y="-135"/>
                    <a:pt x="14807" y="11"/>
                  </a:cubicBezTo>
                  <a:cubicBezTo>
                    <a:pt x="13983" y="156"/>
                    <a:pt x="14223" y="1720"/>
                    <a:pt x="14457" y="1566"/>
                  </a:cubicBezTo>
                  <a:close/>
                  <a:moveTo>
                    <a:pt x="2205" y="6069"/>
                  </a:moveTo>
                  <a:cubicBezTo>
                    <a:pt x="3060" y="6048"/>
                    <a:pt x="4041" y="5095"/>
                    <a:pt x="3630" y="4823"/>
                  </a:cubicBezTo>
                  <a:cubicBezTo>
                    <a:pt x="3219" y="4554"/>
                    <a:pt x="1569" y="6083"/>
                    <a:pt x="2205" y="6069"/>
                  </a:cubicBezTo>
                  <a:close/>
                  <a:moveTo>
                    <a:pt x="21232" y="16485"/>
                  </a:moveTo>
                  <a:cubicBezTo>
                    <a:pt x="21296" y="15863"/>
                    <a:pt x="19207" y="15427"/>
                    <a:pt x="18984" y="15758"/>
                  </a:cubicBezTo>
                  <a:cubicBezTo>
                    <a:pt x="18763" y="16090"/>
                    <a:pt x="18288" y="16049"/>
                    <a:pt x="17939" y="15677"/>
                  </a:cubicBezTo>
                  <a:cubicBezTo>
                    <a:pt x="17592" y="15302"/>
                    <a:pt x="18257" y="14949"/>
                    <a:pt x="17909" y="14909"/>
                  </a:cubicBezTo>
                  <a:cubicBezTo>
                    <a:pt x="17559" y="14867"/>
                    <a:pt x="17117" y="14348"/>
                    <a:pt x="17212" y="14141"/>
                  </a:cubicBezTo>
                  <a:cubicBezTo>
                    <a:pt x="17307" y="13933"/>
                    <a:pt x="16673" y="12605"/>
                    <a:pt x="15597" y="12439"/>
                  </a:cubicBezTo>
                  <a:cubicBezTo>
                    <a:pt x="14521" y="12274"/>
                    <a:pt x="14363" y="11277"/>
                    <a:pt x="14173" y="10738"/>
                  </a:cubicBezTo>
                  <a:cubicBezTo>
                    <a:pt x="13983" y="10198"/>
                    <a:pt x="13285" y="10488"/>
                    <a:pt x="12748" y="10032"/>
                  </a:cubicBezTo>
                  <a:cubicBezTo>
                    <a:pt x="12209" y="9576"/>
                    <a:pt x="11291" y="9804"/>
                    <a:pt x="10816" y="9825"/>
                  </a:cubicBezTo>
                  <a:cubicBezTo>
                    <a:pt x="10341" y="9846"/>
                    <a:pt x="10816" y="9243"/>
                    <a:pt x="11575" y="8912"/>
                  </a:cubicBezTo>
                  <a:cubicBezTo>
                    <a:pt x="12335" y="8580"/>
                    <a:pt x="13223" y="6815"/>
                    <a:pt x="13223" y="6463"/>
                  </a:cubicBezTo>
                  <a:cubicBezTo>
                    <a:pt x="13223" y="6110"/>
                    <a:pt x="9899" y="6131"/>
                    <a:pt x="9265" y="6339"/>
                  </a:cubicBezTo>
                  <a:cubicBezTo>
                    <a:pt x="8631" y="6546"/>
                    <a:pt x="7999" y="6027"/>
                    <a:pt x="8536" y="5882"/>
                  </a:cubicBezTo>
                  <a:cubicBezTo>
                    <a:pt x="9075" y="5736"/>
                    <a:pt x="10215" y="5011"/>
                    <a:pt x="10151" y="4720"/>
                  </a:cubicBezTo>
                  <a:cubicBezTo>
                    <a:pt x="10088" y="4430"/>
                    <a:pt x="10944" y="4160"/>
                    <a:pt x="10469" y="3890"/>
                  </a:cubicBezTo>
                  <a:cubicBezTo>
                    <a:pt x="9994" y="3620"/>
                    <a:pt x="9930" y="4243"/>
                    <a:pt x="9518" y="4450"/>
                  </a:cubicBezTo>
                  <a:cubicBezTo>
                    <a:pt x="9108" y="4658"/>
                    <a:pt x="8189" y="4596"/>
                    <a:pt x="7206" y="4471"/>
                  </a:cubicBezTo>
                  <a:cubicBezTo>
                    <a:pt x="6225" y="4346"/>
                    <a:pt x="5846" y="5260"/>
                    <a:pt x="5877" y="5654"/>
                  </a:cubicBezTo>
                  <a:cubicBezTo>
                    <a:pt x="5909" y="6048"/>
                    <a:pt x="4737" y="6276"/>
                    <a:pt x="4927" y="6608"/>
                  </a:cubicBezTo>
                  <a:cubicBezTo>
                    <a:pt x="5116" y="6940"/>
                    <a:pt x="4706" y="7190"/>
                    <a:pt x="4390" y="7002"/>
                  </a:cubicBezTo>
                  <a:cubicBezTo>
                    <a:pt x="4074" y="6815"/>
                    <a:pt x="3725" y="6359"/>
                    <a:pt x="3091" y="6691"/>
                  </a:cubicBezTo>
                  <a:cubicBezTo>
                    <a:pt x="2457" y="7024"/>
                    <a:pt x="3820" y="7460"/>
                    <a:pt x="4642" y="7523"/>
                  </a:cubicBezTo>
                  <a:cubicBezTo>
                    <a:pt x="5466" y="7584"/>
                    <a:pt x="4010" y="7978"/>
                    <a:pt x="3851" y="8558"/>
                  </a:cubicBezTo>
                  <a:cubicBezTo>
                    <a:pt x="3692" y="9140"/>
                    <a:pt x="4927" y="8891"/>
                    <a:pt x="4991" y="9305"/>
                  </a:cubicBezTo>
                  <a:cubicBezTo>
                    <a:pt x="5055" y="9720"/>
                    <a:pt x="3217" y="9783"/>
                    <a:pt x="3217" y="10176"/>
                  </a:cubicBezTo>
                  <a:cubicBezTo>
                    <a:pt x="3217" y="10572"/>
                    <a:pt x="4262" y="9990"/>
                    <a:pt x="4737" y="9825"/>
                  </a:cubicBezTo>
                  <a:cubicBezTo>
                    <a:pt x="5212" y="9658"/>
                    <a:pt x="4485" y="10799"/>
                    <a:pt x="5625" y="10675"/>
                  </a:cubicBezTo>
                  <a:cubicBezTo>
                    <a:pt x="6764" y="10550"/>
                    <a:pt x="6446" y="9534"/>
                    <a:pt x="6859" y="9576"/>
                  </a:cubicBezTo>
                  <a:cubicBezTo>
                    <a:pt x="7270" y="9618"/>
                    <a:pt x="6669" y="10115"/>
                    <a:pt x="7018" y="10550"/>
                  </a:cubicBezTo>
                  <a:cubicBezTo>
                    <a:pt x="7365" y="10986"/>
                    <a:pt x="6194" y="11650"/>
                    <a:pt x="6258" y="11962"/>
                  </a:cubicBezTo>
                  <a:cubicBezTo>
                    <a:pt x="6321" y="12274"/>
                    <a:pt x="8600" y="12274"/>
                    <a:pt x="9328" y="11775"/>
                  </a:cubicBezTo>
                  <a:cubicBezTo>
                    <a:pt x="10057" y="11277"/>
                    <a:pt x="10404" y="11817"/>
                    <a:pt x="9899" y="12190"/>
                  </a:cubicBezTo>
                  <a:cubicBezTo>
                    <a:pt x="9393" y="12564"/>
                    <a:pt x="9614" y="12916"/>
                    <a:pt x="10248" y="13062"/>
                  </a:cubicBezTo>
                  <a:cubicBezTo>
                    <a:pt x="10880" y="13207"/>
                    <a:pt x="11102" y="13248"/>
                    <a:pt x="10817" y="13580"/>
                  </a:cubicBezTo>
                  <a:cubicBezTo>
                    <a:pt x="10532" y="13913"/>
                    <a:pt x="10784" y="14534"/>
                    <a:pt x="10627" y="14846"/>
                  </a:cubicBezTo>
                  <a:cubicBezTo>
                    <a:pt x="10469" y="15156"/>
                    <a:pt x="8506" y="15116"/>
                    <a:pt x="8442" y="14909"/>
                  </a:cubicBezTo>
                  <a:cubicBezTo>
                    <a:pt x="8378" y="14700"/>
                    <a:pt x="7555" y="14846"/>
                    <a:pt x="7778" y="15136"/>
                  </a:cubicBezTo>
                  <a:cubicBezTo>
                    <a:pt x="7999" y="15427"/>
                    <a:pt x="7080" y="15738"/>
                    <a:pt x="7144" y="16008"/>
                  </a:cubicBezTo>
                  <a:cubicBezTo>
                    <a:pt x="7208" y="16279"/>
                    <a:pt x="8378" y="16215"/>
                    <a:pt x="8410" y="16548"/>
                  </a:cubicBezTo>
                  <a:cubicBezTo>
                    <a:pt x="8441" y="16879"/>
                    <a:pt x="7555" y="17273"/>
                    <a:pt x="6353" y="17502"/>
                  </a:cubicBezTo>
                  <a:cubicBezTo>
                    <a:pt x="5149" y="17730"/>
                    <a:pt x="6606" y="18353"/>
                    <a:pt x="7176" y="18082"/>
                  </a:cubicBezTo>
                  <a:cubicBezTo>
                    <a:pt x="7745" y="17813"/>
                    <a:pt x="7619" y="18269"/>
                    <a:pt x="8442" y="18269"/>
                  </a:cubicBezTo>
                  <a:cubicBezTo>
                    <a:pt x="9265" y="18269"/>
                    <a:pt x="9773" y="18705"/>
                    <a:pt x="10690" y="18477"/>
                  </a:cubicBezTo>
                  <a:cubicBezTo>
                    <a:pt x="11608" y="18249"/>
                    <a:pt x="11577" y="18477"/>
                    <a:pt x="10880" y="18830"/>
                  </a:cubicBezTo>
                  <a:cubicBezTo>
                    <a:pt x="10183" y="19183"/>
                    <a:pt x="9139" y="18809"/>
                    <a:pt x="8506" y="19037"/>
                  </a:cubicBezTo>
                  <a:cubicBezTo>
                    <a:pt x="7872" y="19265"/>
                    <a:pt x="5297" y="20848"/>
                    <a:pt x="5783" y="21237"/>
                  </a:cubicBezTo>
                  <a:cubicBezTo>
                    <a:pt x="6068" y="21465"/>
                    <a:pt x="6446" y="20905"/>
                    <a:pt x="7365" y="20656"/>
                  </a:cubicBezTo>
                  <a:cubicBezTo>
                    <a:pt x="8284" y="20407"/>
                    <a:pt x="8441" y="20821"/>
                    <a:pt x="8949" y="20863"/>
                  </a:cubicBezTo>
                  <a:cubicBezTo>
                    <a:pt x="9454" y="20905"/>
                    <a:pt x="9486" y="20179"/>
                    <a:pt x="9899" y="20241"/>
                  </a:cubicBezTo>
                  <a:cubicBezTo>
                    <a:pt x="10310" y="20303"/>
                    <a:pt x="10690" y="20012"/>
                    <a:pt x="11449" y="20096"/>
                  </a:cubicBezTo>
                  <a:cubicBezTo>
                    <a:pt x="12209" y="20179"/>
                    <a:pt x="12748" y="19992"/>
                    <a:pt x="13128" y="19785"/>
                  </a:cubicBezTo>
                  <a:cubicBezTo>
                    <a:pt x="13508" y="19577"/>
                    <a:pt x="14519" y="20198"/>
                    <a:pt x="14838" y="20054"/>
                  </a:cubicBezTo>
                  <a:cubicBezTo>
                    <a:pt x="15153" y="19909"/>
                    <a:pt x="16547" y="19742"/>
                    <a:pt x="17243" y="19763"/>
                  </a:cubicBezTo>
                  <a:cubicBezTo>
                    <a:pt x="17939" y="19785"/>
                    <a:pt x="19744" y="19246"/>
                    <a:pt x="20219" y="18954"/>
                  </a:cubicBezTo>
                  <a:cubicBezTo>
                    <a:pt x="20694" y="18664"/>
                    <a:pt x="19934" y="18602"/>
                    <a:pt x="19302" y="18664"/>
                  </a:cubicBezTo>
                  <a:cubicBezTo>
                    <a:pt x="18668" y="18727"/>
                    <a:pt x="18794" y="18249"/>
                    <a:pt x="19459" y="17834"/>
                  </a:cubicBezTo>
                  <a:cubicBezTo>
                    <a:pt x="20124" y="17419"/>
                    <a:pt x="21169" y="17107"/>
                    <a:pt x="21232" y="16485"/>
                  </a:cubicBezTo>
                  <a:close/>
                  <a:moveTo>
                    <a:pt x="3915" y="11339"/>
                  </a:moveTo>
                  <a:cubicBezTo>
                    <a:pt x="3115" y="10833"/>
                    <a:pt x="2082" y="11627"/>
                    <a:pt x="1236" y="11618"/>
                  </a:cubicBezTo>
                  <a:cubicBezTo>
                    <a:pt x="1098" y="12023"/>
                    <a:pt x="877" y="12313"/>
                    <a:pt x="653" y="12418"/>
                  </a:cubicBezTo>
                  <a:cubicBezTo>
                    <a:pt x="317" y="12575"/>
                    <a:pt x="-304" y="13171"/>
                    <a:pt x="174" y="13234"/>
                  </a:cubicBezTo>
                  <a:cubicBezTo>
                    <a:pt x="653" y="13296"/>
                    <a:pt x="1417" y="13798"/>
                    <a:pt x="1514" y="13421"/>
                  </a:cubicBezTo>
                  <a:cubicBezTo>
                    <a:pt x="1609" y="13045"/>
                    <a:pt x="1944" y="12543"/>
                    <a:pt x="2758" y="13171"/>
                  </a:cubicBezTo>
                  <a:cubicBezTo>
                    <a:pt x="2950" y="13321"/>
                    <a:pt x="3199" y="13462"/>
                    <a:pt x="3466" y="13592"/>
                  </a:cubicBezTo>
                  <a:cubicBezTo>
                    <a:pt x="3597" y="13308"/>
                    <a:pt x="4598" y="13259"/>
                    <a:pt x="5116" y="12916"/>
                  </a:cubicBezTo>
                  <a:cubicBezTo>
                    <a:pt x="5750" y="12501"/>
                    <a:pt x="4801" y="11899"/>
                    <a:pt x="3915" y="1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2" name="Shape 2363">
              <a:extLst>
                <a:ext uri="{FF2B5EF4-FFF2-40B4-BE49-F238E27FC236}">
                  <a16:creationId xmlns:a16="http://schemas.microsoft.com/office/drawing/2014/main" id="{F45B9830-1F4B-D140-9EB0-65EA0950885F}"/>
                </a:ext>
              </a:extLst>
            </p:cNvPr>
            <p:cNvSpPr/>
            <p:nvPr/>
          </p:nvSpPr>
          <p:spPr>
            <a:xfrm>
              <a:off x="7304244" y="2037238"/>
              <a:ext cx="450135" cy="6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6"/>
                  </a:moveTo>
                  <a:cubicBezTo>
                    <a:pt x="14996" y="1214"/>
                    <a:pt x="15628" y="-135"/>
                    <a:pt x="14807" y="11"/>
                  </a:cubicBezTo>
                  <a:cubicBezTo>
                    <a:pt x="13983" y="156"/>
                    <a:pt x="14223" y="1720"/>
                    <a:pt x="14457" y="1566"/>
                  </a:cubicBezTo>
                  <a:close/>
                  <a:moveTo>
                    <a:pt x="2205" y="6069"/>
                  </a:moveTo>
                  <a:cubicBezTo>
                    <a:pt x="3060" y="6048"/>
                    <a:pt x="4041" y="5095"/>
                    <a:pt x="3630" y="4823"/>
                  </a:cubicBezTo>
                  <a:cubicBezTo>
                    <a:pt x="3219" y="4554"/>
                    <a:pt x="1569" y="6083"/>
                    <a:pt x="2205" y="6069"/>
                  </a:cubicBezTo>
                  <a:close/>
                  <a:moveTo>
                    <a:pt x="21232" y="16485"/>
                  </a:moveTo>
                  <a:cubicBezTo>
                    <a:pt x="21296" y="15863"/>
                    <a:pt x="19207" y="15427"/>
                    <a:pt x="18984" y="15758"/>
                  </a:cubicBezTo>
                  <a:cubicBezTo>
                    <a:pt x="18763" y="16090"/>
                    <a:pt x="18288" y="16049"/>
                    <a:pt x="17939" y="15677"/>
                  </a:cubicBezTo>
                  <a:cubicBezTo>
                    <a:pt x="17592" y="15302"/>
                    <a:pt x="18257" y="14949"/>
                    <a:pt x="17909" y="14909"/>
                  </a:cubicBezTo>
                  <a:cubicBezTo>
                    <a:pt x="17559" y="14867"/>
                    <a:pt x="17117" y="14348"/>
                    <a:pt x="17212" y="14141"/>
                  </a:cubicBezTo>
                  <a:cubicBezTo>
                    <a:pt x="17307" y="13933"/>
                    <a:pt x="16673" y="12605"/>
                    <a:pt x="15597" y="12439"/>
                  </a:cubicBezTo>
                  <a:cubicBezTo>
                    <a:pt x="14521" y="12274"/>
                    <a:pt x="14363" y="11277"/>
                    <a:pt x="14173" y="10738"/>
                  </a:cubicBezTo>
                  <a:cubicBezTo>
                    <a:pt x="13983" y="10198"/>
                    <a:pt x="13285" y="10488"/>
                    <a:pt x="12748" y="10032"/>
                  </a:cubicBezTo>
                  <a:cubicBezTo>
                    <a:pt x="12209" y="9576"/>
                    <a:pt x="11291" y="9804"/>
                    <a:pt x="10816" y="9825"/>
                  </a:cubicBezTo>
                  <a:cubicBezTo>
                    <a:pt x="10341" y="9846"/>
                    <a:pt x="10816" y="9243"/>
                    <a:pt x="11575" y="8912"/>
                  </a:cubicBezTo>
                  <a:cubicBezTo>
                    <a:pt x="12335" y="8580"/>
                    <a:pt x="13223" y="6815"/>
                    <a:pt x="13223" y="6463"/>
                  </a:cubicBezTo>
                  <a:cubicBezTo>
                    <a:pt x="13223" y="6110"/>
                    <a:pt x="9899" y="6131"/>
                    <a:pt x="9265" y="6339"/>
                  </a:cubicBezTo>
                  <a:cubicBezTo>
                    <a:pt x="8631" y="6546"/>
                    <a:pt x="7999" y="6027"/>
                    <a:pt x="8536" y="5882"/>
                  </a:cubicBezTo>
                  <a:cubicBezTo>
                    <a:pt x="9075" y="5736"/>
                    <a:pt x="10215" y="5011"/>
                    <a:pt x="10151" y="4720"/>
                  </a:cubicBezTo>
                  <a:cubicBezTo>
                    <a:pt x="10088" y="4430"/>
                    <a:pt x="10944" y="4160"/>
                    <a:pt x="10469" y="3890"/>
                  </a:cubicBezTo>
                  <a:cubicBezTo>
                    <a:pt x="9994" y="3620"/>
                    <a:pt x="9930" y="4243"/>
                    <a:pt x="9518" y="4450"/>
                  </a:cubicBezTo>
                  <a:cubicBezTo>
                    <a:pt x="9108" y="4658"/>
                    <a:pt x="8189" y="4596"/>
                    <a:pt x="7206" y="4471"/>
                  </a:cubicBezTo>
                  <a:cubicBezTo>
                    <a:pt x="6225" y="4346"/>
                    <a:pt x="5846" y="5260"/>
                    <a:pt x="5877" y="5654"/>
                  </a:cubicBezTo>
                  <a:cubicBezTo>
                    <a:pt x="5909" y="6048"/>
                    <a:pt x="4737" y="6276"/>
                    <a:pt x="4927" y="6608"/>
                  </a:cubicBezTo>
                  <a:cubicBezTo>
                    <a:pt x="5116" y="6940"/>
                    <a:pt x="4706" y="7190"/>
                    <a:pt x="4390" y="7002"/>
                  </a:cubicBezTo>
                  <a:cubicBezTo>
                    <a:pt x="4074" y="6815"/>
                    <a:pt x="3725" y="6359"/>
                    <a:pt x="3091" y="6691"/>
                  </a:cubicBezTo>
                  <a:cubicBezTo>
                    <a:pt x="2457" y="7024"/>
                    <a:pt x="3820" y="7460"/>
                    <a:pt x="4642" y="7523"/>
                  </a:cubicBezTo>
                  <a:cubicBezTo>
                    <a:pt x="5466" y="7584"/>
                    <a:pt x="4010" y="7978"/>
                    <a:pt x="3851" y="8558"/>
                  </a:cubicBezTo>
                  <a:cubicBezTo>
                    <a:pt x="3692" y="9140"/>
                    <a:pt x="4927" y="8891"/>
                    <a:pt x="4991" y="9305"/>
                  </a:cubicBezTo>
                  <a:cubicBezTo>
                    <a:pt x="5055" y="9720"/>
                    <a:pt x="3217" y="9783"/>
                    <a:pt x="3217" y="10176"/>
                  </a:cubicBezTo>
                  <a:cubicBezTo>
                    <a:pt x="3217" y="10572"/>
                    <a:pt x="4262" y="9990"/>
                    <a:pt x="4737" y="9825"/>
                  </a:cubicBezTo>
                  <a:cubicBezTo>
                    <a:pt x="5212" y="9658"/>
                    <a:pt x="4485" y="10799"/>
                    <a:pt x="5625" y="10675"/>
                  </a:cubicBezTo>
                  <a:cubicBezTo>
                    <a:pt x="6764" y="10550"/>
                    <a:pt x="6446" y="9534"/>
                    <a:pt x="6859" y="9576"/>
                  </a:cubicBezTo>
                  <a:cubicBezTo>
                    <a:pt x="7270" y="9618"/>
                    <a:pt x="6669" y="10115"/>
                    <a:pt x="7018" y="10550"/>
                  </a:cubicBezTo>
                  <a:cubicBezTo>
                    <a:pt x="7365" y="10986"/>
                    <a:pt x="6194" y="11650"/>
                    <a:pt x="6258" y="11962"/>
                  </a:cubicBezTo>
                  <a:cubicBezTo>
                    <a:pt x="6321" y="12274"/>
                    <a:pt x="8600" y="12274"/>
                    <a:pt x="9328" y="11775"/>
                  </a:cubicBezTo>
                  <a:cubicBezTo>
                    <a:pt x="10057" y="11277"/>
                    <a:pt x="10404" y="11817"/>
                    <a:pt x="9899" y="12190"/>
                  </a:cubicBezTo>
                  <a:cubicBezTo>
                    <a:pt x="9393" y="12564"/>
                    <a:pt x="9614" y="12916"/>
                    <a:pt x="10248" y="13062"/>
                  </a:cubicBezTo>
                  <a:cubicBezTo>
                    <a:pt x="10880" y="13207"/>
                    <a:pt x="11102" y="13248"/>
                    <a:pt x="10817" y="13580"/>
                  </a:cubicBezTo>
                  <a:cubicBezTo>
                    <a:pt x="10532" y="13913"/>
                    <a:pt x="10784" y="14534"/>
                    <a:pt x="10627" y="14846"/>
                  </a:cubicBezTo>
                  <a:cubicBezTo>
                    <a:pt x="10469" y="15156"/>
                    <a:pt x="8506" y="15116"/>
                    <a:pt x="8442" y="14909"/>
                  </a:cubicBezTo>
                  <a:cubicBezTo>
                    <a:pt x="8378" y="14700"/>
                    <a:pt x="7555" y="14846"/>
                    <a:pt x="7778" y="15136"/>
                  </a:cubicBezTo>
                  <a:cubicBezTo>
                    <a:pt x="7999" y="15427"/>
                    <a:pt x="7080" y="15738"/>
                    <a:pt x="7144" y="16008"/>
                  </a:cubicBezTo>
                  <a:cubicBezTo>
                    <a:pt x="7208" y="16279"/>
                    <a:pt x="8378" y="16215"/>
                    <a:pt x="8410" y="16548"/>
                  </a:cubicBezTo>
                  <a:cubicBezTo>
                    <a:pt x="8441" y="16879"/>
                    <a:pt x="7555" y="17273"/>
                    <a:pt x="6353" y="17502"/>
                  </a:cubicBezTo>
                  <a:cubicBezTo>
                    <a:pt x="5149" y="17730"/>
                    <a:pt x="6606" y="18353"/>
                    <a:pt x="7176" y="18082"/>
                  </a:cubicBezTo>
                  <a:cubicBezTo>
                    <a:pt x="7745" y="17813"/>
                    <a:pt x="7619" y="18269"/>
                    <a:pt x="8442" y="18269"/>
                  </a:cubicBezTo>
                  <a:cubicBezTo>
                    <a:pt x="9265" y="18269"/>
                    <a:pt x="9773" y="18705"/>
                    <a:pt x="10690" y="18477"/>
                  </a:cubicBezTo>
                  <a:cubicBezTo>
                    <a:pt x="11608" y="18249"/>
                    <a:pt x="11577" y="18477"/>
                    <a:pt x="10880" y="18830"/>
                  </a:cubicBezTo>
                  <a:cubicBezTo>
                    <a:pt x="10183" y="19183"/>
                    <a:pt x="9139" y="18809"/>
                    <a:pt x="8506" y="19037"/>
                  </a:cubicBezTo>
                  <a:cubicBezTo>
                    <a:pt x="7872" y="19265"/>
                    <a:pt x="5297" y="20848"/>
                    <a:pt x="5783" y="21237"/>
                  </a:cubicBezTo>
                  <a:cubicBezTo>
                    <a:pt x="6068" y="21465"/>
                    <a:pt x="6446" y="20905"/>
                    <a:pt x="7365" y="20656"/>
                  </a:cubicBezTo>
                  <a:cubicBezTo>
                    <a:pt x="8284" y="20407"/>
                    <a:pt x="8441" y="20821"/>
                    <a:pt x="8949" y="20863"/>
                  </a:cubicBezTo>
                  <a:cubicBezTo>
                    <a:pt x="9454" y="20905"/>
                    <a:pt x="9486" y="20179"/>
                    <a:pt x="9899" y="20241"/>
                  </a:cubicBezTo>
                  <a:cubicBezTo>
                    <a:pt x="10310" y="20303"/>
                    <a:pt x="10690" y="20012"/>
                    <a:pt x="11449" y="20096"/>
                  </a:cubicBezTo>
                  <a:cubicBezTo>
                    <a:pt x="12209" y="20179"/>
                    <a:pt x="12748" y="19992"/>
                    <a:pt x="13128" y="19785"/>
                  </a:cubicBezTo>
                  <a:cubicBezTo>
                    <a:pt x="13508" y="19577"/>
                    <a:pt x="14519" y="20198"/>
                    <a:pt x="14838" y="20054"/>
                  </a:cubicBezTo>
                  <a:cubicBezTo>
                    <a:pt x="15153" y="19909"/>
                    <a:pt x="16547" y="19742"/>
                    <a:pt x="17243" y="19763"/>
                  </a:cubicBezTo>
                  <a:cubicBezTo>
                    <a:pt x="17939" y="19785"/>
                    <a:pt x="19744" y="19246"/>
                    <a:pt x="20219" y="18954"/>
                  </a:cubicBezTo>
                  <a:cubicBezTo>
                    <a:pt x="20694" y="18664"/>
                    <a:pt x="19934" y="18602"/>
                    <a:pt x="19302" y="18664"/>
                  </a:cubicBezTo>
                  <a:cubicBezTo>
                    <a:pt x="18668" y="18727"/>
                    <a:pt x="18794" y="18249"/>
                    <a:pt x="19459" y="17834"/>
                  </a:cubicBezTo>
                  <a:cubicBezTo>
                    <a:pt x="20124" y="17419"/>
                    <a:pt x="21169" y="17107"/>
                    <a:pt x="21232" y="16485"/>
                  </a:cubicBezTo>
                  <a:close/>
                  <a:moveTo>
                    <a:pt x="3915" y="11339"/>
                  </a:moveTo>
                  <a:cubicBezTo>
                    <a:pt x="3115" y="10833"/>
                    <a:pt x="2082" y="11627"/>
                    <a:pt x="1236" y="11618"/>
                  </a:cubicBezTo>
                  <a:cubicBezTo>
                    <a:pt x="1098" y="12023"/>
                    <a:pt x="877" y="12313"/>
                    <a:pt x="653" y="12418"/>
                  </a:cubicBezTo>
                  <a:cubicBezTo>
                    <a:pt x="317" y="12575"/>
                    <a:pt x="-304" y="13171"/>
                    <a:pt x="174" y="13234"/>
                  </a:cubicBezTo>
                  <a:cubicBezTo>
                    <a:pt x="653" y="13296"/>
                    <a:pt x="1417" y="13798"/>
                    <a:pt x="1514" y="13421"/>
                  </a:cubicBezTo>
                  <a:cubicBezTo>
                    <a:pt x="1609" y="13045"/>
                    <a:pt x="1944" y="12543"/>
                    <a:pt x="2758" y="13171"/>
                  </a:cubicBezTo>
                  <a:cubicBezTo>
                    <a:pt x="2950" y="13321"/>
                    <a:pt x="3199" y="13462"/>
                    <a:pt x="3466" y="13592"/>
                  </a:cubicBezTo>
                  <a:cubicBezTo>
                    <a:pt x="3597" y="13308"/>
                    <a:pt x="4598" y="13259"/>
                    <a:pt x="5116" y="12916"/>
                  </a:cubicBezTo>
                  <a:cubicBezTo>
                    <a:pt x="5750" y="12501"/>
                    <a:pt x="4801" y="11899"/>
                    <a:pt x="3915" y="1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3" name="Shape 2364">
              <a:extLst>
                <a:ext uri="{FF2B5EF4-FFF2-40B4-BE49-F238E27FC236}">
                  <a16:creationId xmlns:a16="http://schemas.microsoft.com/office/drawing/2014/main" id="{667F71F0-D45D-344B-BB81-4E718E3E87A1}"/>
                </a:ext>
              </a:extLst>
            </p:cNvPr>
            <p:cNvSpPr/>
            <p:nvPr/>
          </p:nvSpPr>
          <p:spPr>
            <a:xfrm>
              <a:off x="8024730" y="2235993"/>
              <a:ext cx="209979" cy="200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2" h="20906" extrusionOk="0">
                  <a:moveTo>
                    <a:pt x="20633" y="11873"/>
                  </a:moveTo>
                  <a:cubicBezTo>
                    <a:pt x="20106" y="11522"/>
                    <a:pt x="19703" y="12848"/>
                    <a:pt x="19108" y="12990"/>
                  </a:cubicBezTo>
                  <a:cubicBezTo>
                    <a:pt x="18510" y="13131"/>
                    <a:pt x="17848" y="10332"/>
                    <a:pt x="17582" y="11873"/>
                  </a:cubicBezTo>
                  <a:cubicBezTo>
                    <a:pt x="17316" y="13409"/>
                    <a:pt x="15989" y="11241"/>
                    <a:pt x="14663" y="13197"/>
                  </a:cubicBezTo>
                  <a:cubicBezTo>
                    <a:pt x="13334" y="15158"/>
                    <a:pt x="15457" y="16904"/>
                    <a:pt x="16387" y="17533"/>
                  </a:cubicBezTo>
                  <a:cubicBezTo>
                    <a:pt x="17316" y="18163"/>
                    <a:pt x="16320" y="19070"/>
                    <a:pt x="15126" y="18792"/>
                  </a:cubicBezTo>
                  <a:cubicBezTo>
                    <a:pt x="13931" y="18511"/>
                    <a:pt x="14663" y="20606"/>
                    <a:pt x="16320" y="20889"/>
                  </a:cubicBezTo>
                  <a:cubicBezTo>
                    <a:pt x="17978" y="21167"/>
                    <a:pt x="19770" y="17814"/>
                    <a:pt x="19571" y="16972"/>
                  </a:cubicBezTo>
                  <a:cubicBezTo>
                    <a:pt x="19372" y="16136"/>
                    <a:pt x="21262" y="12282"/>
                    <a:pt x="20633" y="11873"/>
                  </a:cubicBezTo>
                  <a:close/>
                  <a:moveTo>
                    <a:pt x="10613" y="7605"/>
                  </a:moveTo>
                  <a:cubicBezTo>
                    <a:pt x="9949" y="7259"/>
                    <a:pt x="9682" y="5020"/>
                    <a:pt x="10476" y="4323"/>
                  </a:cubicBezTo>
                  <a:cubicBezTo>
                    <a:pt x="11275" y="3625"/>
                    <a:pt x="11609" y="967"/>
                    <a:pt x="10944" y="264"/>
                  </a:cubicBezTo>
                  <a:cubicBezTo>
                    <a:pt x="10284" y="-433"/>
                    <a:pt x="7890" y="264"/>
                    <a:pt x="7694" y="2155"/>
                  </a:cubicBezTo>
                  <a:cubicBezTo>
                    <a:pt x="7492" y="4042"/>
                    <a:pt x="5568" y="3203"/>
                    <a:pt x="5036" y="3620"/>
                  </a:cubicBezTo>
                  <a:cubicBezTo>
                    <a:pt x="4505" y="4042"/>
                    <a:pt x="6098" y="4879"/>
                    <a:pt x="5237" y="5717"/>
                  </a:cubicBezTo>
                  <a:cubicBezTo>
                    <a:pt x="4374" y="6556"/>
                    <a:pt x="4042" y="4459"/>
                    <a:pt x="2649" y="4323"/>
                  </a:cubicBezTo>
                  <a:cubicBezTo>
                    <a:pt x="1255" y="4181"/>
                    <a:pt x="1121" y="6556"/>
                    <a:pt x="391" y="7744"/>
                  </a:cubicBezTo>
                  <a:cubicBezTo>
                    <a:pt x="-338" y="8937"/>
                    <a:pt x="127" y="11451"/>
                    <a:pt x="391" y="13131"/>
                  </a:cubicBezTo>
                  <a:cubicBezTo>
                    <a:pt x="658" y="14807"/>
                    <a:pt x="2584" y="15855"/>
                    <a:pt x="2116" y="17253"/>
                  </a:cubicBezTo>
                  <a:cubicBezTo>
                    <a:pt x="1903" y="17902"/>
                    <a:pt x="2337" y="18635"/>
                    <a:pt x="2800" y="19345"/>
                  </a:cubicBezTo>
                  <a:cubicBezTo>
                    <a:pt x="4568" y="19386"/>
                    <a:pt x="6187" y="19519"/>
                    <a:pt x="6897" y="19767"/>
                  </a:cubicBezTo>
                  <a:cubicBezTo>
                    <a:pt x="7185" y="19868"/>
                    <a:pt x="7780" y="19843"/>
                    <a:pt x="8557" y="19729"/>
                  </a:cubicBezTo>
                  <a:cubicBezTo>
                    <a:pt x="7974" y="18729"/>
                    <a:pt x="6664" y="17915"/>
                    <a:pt x="6763" y="17185"/>
                  </a:cubicBezTo>
                  <a:cubicBezTo>
                    <a:pt x="6897" y="16209"/>
                    <a:pt x="8159" y="16831"/>
                    <a:pt x="9087" y="17672"/>
                  </a:cubicBezTo>
                  <a:cubicBezTo>
                    <a:pt x="10016" y="18511"/>
                    <a:pt x="12074" y="18653"/>
                    <a:pt x="12273" y="17604"/>
                  </a:cubicBezTo>
                  <a:cubicBezTo>
                    <a:pt x="12396" y="16957"/>
                    <a:pt x="11940" y="13970"/>
                    <a:pt x="10683" y="14668"/>
                  </a:cubicBezTo>
                  <a:cubicBezTo>
                    <a:pt x="9418" y="15368"/>
                    <a:pt x="9087" y="15087"/>
                    <a:pt x="8622" y="14387"/>
                  </a:cubicBezTo>
                  <a:cubicBezTo>
                    <a:pt x="8159" y="13687"/>
                    <a:pt x="9550" y="12570"/>
                    <a:pt x="9886" y="11451"/>
                  </a:cubicBezTo>
                  <a:cubicBezTo>
                    <a:pt x="10213" y="10332"/>
                    <a:pt x="12403" y="10749"/>
                    <a:pt x="12736" y="9844"/>
                  </a:cubicBezTo>
                  <a:cubicBezTo>
                    <a:pt x="13070" y="8937"/>
                    <a:pt x="11275" y="7956"/>
                    <a:pt x="10613" y="760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4" name="Shape 2365">
              <a:extLst>
                <a:ext uri="{FF2B5EF4-FFF2-40B4-BE49-F238E27FC236}">
                  <a16:creationId xmlns:a16="http://schemas.microsoft.com/office/drawing/2014/main" id="{111A731E-070B-804C-89A7-01D747545E0D}"/>
                </a:ext>
              </a:extLst>
            </p:cNvPr>
            <p:cNvSpPr/>
            <p:nvPr/>
          </p:nvSpPr>
          <p:spPr>
            <a:xfrm>
              <a:off x="8198641" y="1416128"/>
              <a:ext cx="566177" cy="97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04" extrusionOk="0">
                  <a:moveTo>
                    <a:pt x="12686" y="17769"/>
                  </a:moveTo>
                  <a:cubicBezTo>
                    <a:pt x="11715" y="17784"/>
                    <a:pt x="11261" y="18875"/>
                    <a:pt x="11510" y="19054"/>
                  </a:cubicBezTo>
                  <a:cubicBezTo>
                    <a:pt x="11715" y="19200"/>
                    <a:pt x="13657" y="17754"/>
                    <a:pt x="12686" y="17769"/>
                  </a:cubicBezTo>
                  <a:close/>
                  <a:moveTo>
                    <a:pt x="21333" y="4929"/>
                  </a:moveTo>
                  <a:cubicBezTo>
                    <a:pt x="21086" y="4789"/>
                    <a:pt x="20594" y="4414"/>
                    <a:pt x="21001" y="4414"/>
                  </a:cubicBezTo>
                  <a:cubicBezTo>
                    <a:pt x="21413" y="4414"/>
                    <a:pt x="21578" y="3711"/>
                    <a:pt x="21086" y="3570"/>
                  </a:cubicBezTo>
                  <a:cubicBezTo>
                    <a:pt x="20594" y="3429"/>
                    <a:pt x="21086" y="2819"/>
                    <a:pt x="20674" y="2679"/>
                  </a:cubicBezTo>
                  <a:cubicBezTo>
                    <a:pt x="20263" y="2538"/>
                    <a:pt x="20509" y="2068"/>
                    <a:pt x="20594" y="1741"/>
                  </a:cubicBezTo>
                  <a:cubicBezTo>
                    <a:pt x="20674" y="1412"/>
                    <a:pt x="19030" y="1131"/>
                    <a:pt x="18127" y="896"/>
                  </a:cubicBezTo>
                  <a:cubicBezTo>
                    <a:pt x="17223" y="662"/>
                    <a:pt x="16813" y="287"/>
                    <a:pt x="16073" y="52"/>
                  </a:cubicBezTo>
                  <a:cubicBezTo>
                    <a:pt x="15334" y="-182"/>
                    <a:pt x="15086" y="427"/>
                    <a:pt x="15086" y="803"/>
                  </a:cubicBezTo>
                  <a:cubicBezTo>
                    <a:pt x="15086" y="1178"/>
                    <a:pt x="14430" y="1225"/>
                    <a:pt x="13936" y="990"/>
                  </a:cubicBezTo>
                  <a:cubicBezTo>
                    <a:pt x="13444" y="755"/>
                    <a:pt x="12867" y="990"/>
                    <a:pt x="12129" y="803"/>
                  </a:cubicBezTo>
                  <a:cubicBezTo>
                    <a:pt x="11388" y="614"/>
                    <a:pt x="11719" y="1225"/>
                    <a:pt x="11719" y="1506"/>
                  </a:cubicBezTo>
                  <a:cubicBezTo>
                    <a:pt x="11719" y="1787"/>
                    <a:pt x="10895" y="1787"/>
                    <a:pt x="10404" y="1787"/>
                  </a:cubicBezTo>
                  <a:cubicBezTo>
                    <a:pt x="9909" y="1787"/>
                    <a:pt x="9088" y="2022"/>
                    <a:pt x="9088" y="2350"/>
                  </a:cubicBezTo>
                  <a:cubicBezTo>
                    <a:pt x="9088" y="2678"/>
                    <a:pt x="8348" y="2866"/>
                    <a:pt x="8596" y="3054"/>
                  </a:cubicBezTo>
                  <a:cubicBezTo>
                    <a:pt x="8842" y="3241"/>
                    <a:pt x="8513" y="3429"/>
                    <a:pt x="8185" y="3570"/>
                  </a:cubicBezTo>
                  <a:cubicBezTo>
                    <a:pt x="7856" y="3710"/>
                    <a:pt x="7527" y="4179"/>
                    <a:pt x="7281" y="4320"/>
                  </a:cubicBezTo>
                  <a:cubicBezTo>
                    <a:pt x="7034" y="4460"/>
                    <a:pt x="7446" y="4695"/>
                    <a:pt x="6951" y="4883"/>
                  </a:cubicBezTo>
                  <a:cubicBezTo>
                    <a:pt x="6461" y="5070"/>
                    <a:pt x="5884" y="4929"/>
                    <a:pt x="5638" y="5070"/>
                  </a:cubicBezTo>
                  <a:cubicBezTo>
                    <a:pt x="5392" y="5211"/>
                    <a:pt x="5638" y="5539"/>
                    <a:pt x="5556" y="5962"/>
                  </a:cubicBezTo>
                  <a:cubicBezTo>
                    <a:pt x="5473" y="6383"/>
                    <a:pt x="4897" y="6852"/>
                    <a:pt x="4405" y="7227"/>
                  </a:cubicBezTo>
                  <a:cubicBezTo>
                    <a:pt x="3913" y="7603"/>
                    <a:pt x="4569" y="7697"/>
                    <a:pt x="4817" y="7743"/>
                  </a:cubicBezTo>
                  <a:cubicBezTo>
                    <a:pt x="5061" y="7790"/>
                    <a:pt x="5061" y="8025"/>
                    <a:pt x="4817" y="8306"/>
                  </a:cubicBezTo>
                  <a:cubicBezTo>
                    <a:pt x="4569" y="8588"/>
                    <a:pt x="3994" y="8400"/>
                    <a:pt x="3665" y="8354"/>
                  </a:cubicBezTo>
                  <a:cubicBezTo>
                    <a:pt x="3338" y="8306"/>
                    <a:pt x="2433" y="8541"/>
                    <a:pt x="1940" y="9010"/>
                  </a:cubicBezTo>
                  <a:cubicBezTo>
                    <a:pt x="1448" y="9479"/>
                    <a:pt x="1611" y="9760"/>
                    <a:pt x="1775" y="9995"/>
                  </a:cubicBezTo>
                  <a:cubicBezTo>
                    <a:pt x="1940" y="10229"/>
                    <a:pt x="1366" y="10511"/>
                    <a:pt x="1775" y="10980"/>
                  </a:cubicBezTo>
                  <a:cubicBezTo>
                    <a:pt x="2187" y="11449"/>
                    <a:pt x="1611" y="11543"/>
                    <a:pt x="1694" y="11918"/>
                  </a:cubicBezTo>
                  <a:cubicBezTo>
                    <a:pt x="1775" y="12292"/>
                    <a:pt x="2762" y="12246"/>
                    <a:pt x="2844" y="12620"/>
                  </a:cubicBezTo>
                  <a:cubicBezTo>
                    <a:pt x="2925" y="12995"/>
                    <a:pt x="2515" y="13136"/>
                    <a:pt x="2187" y="13136"/>
                  </a:cubicBezTo>
                  <a:cubicBezTo>
                    <a:pt x="1858" y="13136"/>
                    <a:pt x="1940" y="13511"/>
                    <a:pt x="2269" y="13605"/>
                  </a:cubicBezTo>
                  <a:cubicBezTo>
                    <a:pt x="2596" y="13699"/>
                    <a:pt x="2515" y="14355"/>
                    <a:pt x="2350" y="14544"/>
                  </a:cubicBezTo>
                  <a:cubicBezTo>
                    <a:pt x="2187" y="14731"/>
                    <a:pt x="1119" y="14544"/>
                    <a:pt x="1200" y="14777"/>
                  </a:cubicBezTo>
                  <a:cubicBezTo>
                    <a:pt x="1282" y="15012"/>
                    <a:pt x="953" y="15387"/>
                    <a:pt x="953" y="15575"/>
                  </a:cubicBezTo>
                  <a:cubicBezTo>
                    <a:pt x="953" y="15763"/>
                    <a:pt x="871" y="16372"/>
                    <a:pt x="542" y="16231"/>
                  </a:cubicBezTo>
                  <a:cubicBezTo>
                    <a:pt x="413" y="16176"/>
                    <a:pt x="205" y="16172"/>
                    <a:pt x="2" y="16188"/>
                  </a:cubicBezTo>
                  <a:cubicBezTo>
                    <a:pt x="4" y="16217"/>
                    <a:pt x="4" y="16246"/>
                    <a:pt x="2" y="16280"/>
                  </a:cubicBezTo>
                  <a:cubicBezTo>
                    <a:pt x="-22" y="16645"/>
                    <a:pt x="207" y="17010"/>
                    <a:pt x="769" y="17272"/>
                  </a:cubicBezTo>
                  <a:cubicBezTo>
                    <a:pt x="1331" y="17536"/>
                    <a:pt x="897" y="17929"/>
                    <a:pt x="1382" y="18294"/>
                  </a:cubicBezTo>
                  <a:cubicBezTo>
                    <a:pt x="1869" y="18660"/>
                    <a:pt x="1714" y="18923"/>
                    <a:pt x="2251" y="19185"/>
                  </a:cubicBezTo>
                  <a:cubicBezTo>
                    <a:pt x="2789" y="19448"/>
                    <a:pt x="2840" y="19593"/>
                    <a:pt x="2611" y="19930"/>
                  </a:cubicBezTo>
                  <a:cubicBezTo>
                    <a:pt x="2382" y="20266"/>
                    <a:pt x="3071" y="20177"/>
                    <a:pt x="3096" y="20382"/>
                  </a:cubicBezTo>
                  <a:cubicBezTo>
                    <a:pt x="3123" y="20586"/>
                    <a:pt x="2944" y="21009"/>
                    <a:pt x="3123" y="21214"/>
                  </a:cubicBezTo>
                  <a:cubicBezTo>
                    <a:pt x="3301" y="21418"/>
                    <a:pt x="3659" y="21214"/>
                    <a:pt x="4478" y="21199"/>
                  </a:cubicBezTo>
                  <a:cubicBezTo>
                    <a:pt x="5296" y="21185"/>
                    <a:pt x="5091" y="20893"/>
                    <a:pt x="5116" y="20615"/>
                  </a:cubicBezTo>
                  <a:cubicBezTo>
                    <a:pt x="5141" y="20338"/>
                    <a:pt x="5553" y="20469"/>
                    <a:pt x="5654" y="20294"/>
                  </a:cubicBezTo>
                  <a:cubicBezTo>
                    <a:pt x="5756" y="20119"/>
                    <a:pt x="6498" y="20075"/>
                    <a:pt x="7086" y="20221"/>
                  </a:cubicBezTo>
                  <a:cubicBezTo>
                    <a:pt x="7674" y="20367"/>
                    <a:pt x="7980" y="20119"/>
                    <a:pt x="8084" y="19768"/>
                  </a:cubicBezTo>
                  <a:cubicBezTo>
                    <a:pt x="8185" y="19418"/>
                    <a:pt x="8517" y="19842"/>
                    <a:pt x="8696" y="19914"/>
                  </a:cubicBezTo>
                  <a:cubicBezTo>
                    <a:pt x="8875" y="19988"/>
                    <a:pt x="9413" y="19375"/>
                    <a:pt x="9668" y="18980"/>
                  </a:cubicBezTo>
                  <a:cubicBezTo>
                    <a:pt x="9924" y="18586"/>
                    <a:pt x="9643" y="18660"/>
                    <a:pt x="9055" y="19038"/>
                  </a:cubicBezTo>
                  <a:cubicBezTo>
                    <a:pt x="8467" y="19418"/>
                    <a:pt x="8800" y="18660"/>
                    <a:pt x="9030" y="18353"/>
                  </a:cubicBezTo>
                  <a:cubicBezTo>
                    <a:pt x="9258" y="18046"/>
                    <a:pt x="9234" y="17155"/>
                    <a:pt x="9312" y="16952"/>
                  </a:cubicBezTo>
                  <a:cubicBezTo>
                    <a:pt x="9388" y="16747"/>
                    <a:pt x="9541" y="16441"/>
                    <a:pt x="10282" y="16353"/>
                  </a:cubicBezTo>
                  <a:cubicBezTo>
                    <a:pt x="11024" y="16266"/>
                    <a:pt x="11996" y="15740"/>
                    <a:pt x="11843" y="15522"/>
                  </a:cubicBezTo>
                  <a:cubicBezTo>
                    <a:pt x="11690" y="15302"/>
                    <a:pt x="12866" y="14938"/>
                    <a:pt x="12866" y="14719"/>
                  </a:cubicBezTo>
                  <a:cubicBezTo>
                    <a:pt x="12866" y="14500"/>
                    <a:pt x="11639" y="13828"/>
                    <a:pt x="11229" y="13683"/>
                  </a:cubicBezTo>
                  <a:cubicBezTo>
                    <a:pt x="10820" y="13537"/>
                    <a:pt x="9926" y="13653"/>
                    <a:pt x="10001" y="13493"/>
                  </a:cubicBezTo>
                  <a:cubicBezTo>
                    <a:pt x="10079" y="13332"/>
                    <a:pt x="9899" y="12704"/>
                    <a:pt x="9796" y="12383"/>
                  </a:cubicBezTo>
                  <a:cubicBezTo>
                    <a:pt x="9694" y="12062"/>
                    <a:pt x="10434" y="11727"/>
                    <a:pt x="10434" y="11420"/>
                  </a:cubicBezTo>
                  <a:cubicBezTo>
                    <a:pt x="10434" y="11113"/>
                    <a:pt x="10410" y="10763"/>
                    <a:pt x="10895" y="10661"/>
                  </a:cubicBezTo>
                  <a:cubicBezTo>
                    <a:pt x="11382" y="10559"/>
                    <a:pt x="11076" y="10297"/>
                    <a:pt x="11715" y="10209"/>
                  </a:cubicBezTo>
                  <a:cubicBezTo>
                    <a:pt x="12352" y="10121"/>
                    <a:pt x="12227" y="9596"/>
                    <a:pt x="12917" y="9435"/>
                  </a:cubicBezTo>
                  <a:cubicBezTo>
                    <a:pt x="13607" y="9275"/>
                    <a:pt x="13657" y="9142"/>
                    <a:pt x="14554" y="8895"/>
                  </a:cubicBezTo>
                  <a:cubicBezTo>
                    <a:pt x="15449" y="8647"/>
                    <a:pt x="16957" y="8063"/>
                    <a:pt x="17213" y="7757"/>
                  </a:cubicBezTo>
                  <a:cubicBezTo>
                    <a:pt x="17468" y="7450"/>
                    <a:pt x="16292" y="7128"/>
                    <a:pt x="17033" y="6808"/>
                  </a:cubicBezTo>
                  <a:cubicBezTo>
                    <a:pt x="17776" y="6487"/>
                    <a:pt x="17162" y="6121"/>
                    <a:pt x="17699" y="6005"/>
                  </a:cubicBezTo>
                  <a:cubicBezTo>
                    <a:pt x="18236" y="5888"/>
                    <a:pt x="18440" y="5728"/>
                    <a:pt x="18825" y="5494"/>
                  </a:cubicBezTo>
                  <a:cubicBezTo>
                    <a:pt x="19208" y="5261"/>
                    <a:pt x="19719" y="5480"/>
                    <a:pt x="20640" y="5392"/>
                  </a:cubicBezTo>
                  <a:cubicBezTo>
                    <a:pt x="20977" y="5360"/>
                    <a:pt x="21285" y="5376"/>
                    <a:pt x="21574" y="5415"/>
                  </a:cubicBezTo>
                  <a:cubicBezTo>
                    <a:pt x="21535" y="5184"/>
                    <a:pt x="21445" y="4994"/>
                    <a:pt x="21333" y="49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5" name="Shape 2366">
              <a:extLst>
                <a:ext uri="{FF2B5EF4-FFF2-40B4-BE49-F238E27FC236}">
                  <a16:creationId xmlns:a16="http://schemas.microsoft.com/office/drawing/2014/main" id="{A2624F36-9A03-B046-A17F-18F5A0D7454C}"/>
                </a:ext>
              </a:extLst>
            </p:cNvPr>
            <p:cNvSpPr/>
            <p:nvPr/>
          </p:nvSpPr>
          <p:spPr>
            <a:xfrm>
              <a:off x="8645839" y="2086926"/>
              <a:ext cx="273828" cy="135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1" h="20993" extrusionOk="0">
                  <a:moveTo>
                    <a:pt x="3268" y="7374"/>
                  </a:moveTo>
                  <a:cubicBezTo>
                    <a:pt x="3677" y="5822"/>
                    <a:pt x="334" y="6504"/>
                    <a:pt x="1086" y="7899"/>
                  </a:cubicBezTo>
                  <a:cubicBezTo>
                    <a:pt x="1645" y="8938"/>
                    <a:pt x="2864" y="8935"/>
                    <a:pt x="3268" y="7374"/>
                  </a:cubicBezTo>
                  <a:close/>
                  <a:moveTo>
                    <a:pt x="1744" y="10386"/>
                  </a:moveTo>
                  <a:cubicBezTo>
                    <a:pt x="-83" y="11429"/>
                    <a:pt x="-353" y="16593"/>
                    <a:pt x="374" y="16515"/>
                  </a:cubicBezTo>
                  <a:cubicBezTo>
                    <a:pt x="1287" y="16406"/>
                    <a:pt x="3370" y="12877"/>
                    <a:pt x="3928" y="11736"/>
                  </a:cubicBezTo>
                  <a:cubicBezTo>
                    <a:pt x="4487" y="10596"/>
                    <a:pt x="3572" y="9351"/>
                    <a:pt x="1744" y="10386"/>
                  </a:cubicBezTo>
                  <a:close/>
                  <a:moveTo>
                    <a:pt x="19725" y="5353"/>
                  </a:moveTo>
                  <a:cubicBezTo>
                    <a:pt x="20145" y="3500"/>
                    <a:pt x="21247" y="3185"/>
                    <a:pt x="20423" y="743"/>
                  </a:cubicBezTo>
                  <a:cubicBezTo>
                    <a:pt x="20268" y="1010"/>
                    <a:pt x="20048" y="1253"/>
                    <a:pt x="19674" y="1463"/>
                  </a:cubicBezTo>
                  <a:cubicBezTo>
                    <a:pt x="18201" y="2296"/>
                    <a:pt x="15001" y="-607"/>
                    <a:pt x="13171" y="117"/>
                  </a:cubicBezTo>
                  <a:cubicBezTo>
                    <a:pt x="11344" y="841"/>
                    <a:pt x="7637" y="841"/>
                    <a:pt x="6774" y="2709"/>
                  </a:cubicBezTo>
                  <a:cubicBezTo>
                    <a:pt x="5908" y="4576"/>
                    <a:pt x="3726" y="5094"/>
                    <a:pt x="4690" y="6756"/>
                  </a:cubicBezTo>
                  <a:cubicBezTo>
                    <a:pt x="5658" y="8417"/>
                    <a:pt x="4690" y="9246"/>
                    <a:pt x="5401" y="11219"/>
                  </a:cubicBezTo>
                  <a:cubicBezTo>
                    <a:pt x="6113" y="13192"/>
                    <a:pt x="6469" y="14024"/>
                    <a:pt x="7433" y="13604"/>
                  </a:cubicBezTo>
                  <a:cubicBezTo>
                    <a:pt x="8401" y="13192"/>
                    <a:pt x="9161" y="14223"/>
                    <a:pt x="8144" y="16406"/>
                  </a:cubicBezTo>
                  <a:cubicBezTo>
                    <a:pt x="8127" y="16451"/>
                    <a:pt x="8118" y="16485"/>
                    <a:pt x="8100" y="16522"/>
                  </a:cubicBezTo>
                  <a:cubicBezTo>
                    <a:pt x="9728" y="16211"/>
                    <a:pt x="11537" y="15997"/>
                    <a:pt x="11801" y="16406"/>
                  </a:cubicBezTo>
                  <a:cubicBezTo>
                    <a:pt x="12209" y="17029"/>
                    <a:pt x="14647" y="20974"/>
                    <a:pt x="15254" y="20558"/>
                  </a:cubicBezTo>
                  <a:cubicBezTo>
                    <a:pt x="15627" y="20303"/>
                    <a:pt x="17294" y="20670"/>
                    <a:pt x="18533" y="20993"/>
                  </a:cubicBezTo>
                  <a:cubicBezTo>
                    <a:pt x="18388" y="20220"/>
                    <a:pt x="18401" y="19489"/>
                    <a:pt x="18656" y="19050"/>
                  </a:cubicBezTo>
                  <a:cubicBezTo>
                    <a:pt x="19114" y="18274"/>
                    <a:pt x="20105" y="18274"/>
                    <a:pt x="19571" y="16714"/>
                  </a:cubicBezTo>
                  <a:cubicBezTo>
                    <a:pt x="19038" y="15157"/>
                    <a:pt x="18886" y="14849"/>
                    <a:pt x="18811" y="12978"/>
                  </a:cubicBezTo>
                  <a:cubicBezTo>
                    <a:pt x="18734" y="11114"/>
                    <a:pt x="18504" y="10180"/>
                    <a:pt x="18583" y="8935"/>
                  </a:cubicBezTo>
                  <a:cubicBezTo>
                    <a:pt x="18656" y="7689"/>
                    <a:pt x="19268" y="7374"/>
                    <a:pt x="19725" y="53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6" name="Shape 2367">
              <a:extLst>
                <a:ext uri="{FF2B5EF4-FFF2-40B4-BE49-F238E27FC236}">
                  <a16:creationId xmlns:a16="http://schemas.microsoft.com/office/drawing/2014/main" id="{E53A382D-DE59-6541-8948-3A92D0D45938}"/>
                </a:ext>
              </a:extLst>
            </p:cNvPr>
            <p:cNvSpPr/>
            <p:nvPr/>
          </p:nvSpPr>
          <p:spPr>
            <a:xfrm>
              <a:off x="9167571" y="4993718"/>
              <a:ext cx="365146" cy="442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19083" y="4897"/>
                  </a:moveTo>
                  <a:lnTo>
                    <a:pt x="20320" y="3317"/>
                  </a:lnTo>
                  <a:lnTo>
                    <a:pt x="21600" y="1773"/>
                  </a:lnTo>
                  <a:cubicBezTo>
                    <a:pt x="20997" y="1884"/>
                    <a:pt x="20458" y="2002"/>
                    <a:pt x="20262" y="2082"/>
                  </a:cubicBezTo>
                  <a:cubicBezTo>
                    <a:pt x="19786" y="2278"/>
                    <a:pt x="19130" y="1984"/>
                    <a:pt x="18953" y="1642"/>
                  </a:cubicBezTo>
                  <a:cubicBezTo>
                    <a:pt x="18775" y="1299"/>
                    <a:pt x="17581" y="1593"/>
                    <a:pt x="16631" y="2033"/>
                  </a:cubicBezTo>
                  <a:cubicBezTo>
                    <a:pt x="15675" y="2474"/>
                    <a:pt x="15199" y="3404"/>
                    <a:pt x="14843" y="3207"/>
                  </a:cubicBezTo>
                  <a:cubicBezTo>
                    <a:pt x="14486" y="3012"/>
                    <a:pt x="12343" y="2768"/>
                    <a:pt x="11744" y="2768"/>
                  </a:cubicBezTo>
                  <a:cubicBezTo>
                    <a:pt x="11150" y="2768"/>
                    <a:pt x="9244" y="1740"/>
                    <a:pt x="8649" y="1299"/>
                  </a:cubicBezTo>
                  <a:cubicBezTo>
                    <a:pt x="8054" y="859"/>
                    <a:pt x="6326" y="1054"/>
                    <a:pt x="5910" y="859"/>
                  </a:cubicBezTo>
                  <a:cubicBezTo>
                    <a:pt x="5494" y="664"/>
                    <a:pt x="4659" y="516"/>
                    <a:pt x="4363" y="224"/>
                  </a:cubicBezTo>
                  <a:cubicBezTo>
                    <a:pt x="4065" y="-71"/>
                    <a:pt x="3350" y="-21"/>
                    <a:pt x="2753" y="76"/>
                  </a:cubicBezTo>
                  <a:cubicBezTo>
                    <a:pt x="2159" y="175"/>
                    <a:pt x="729" y="859"/>
                    <a:pt x="610" y="1251"/>
                  </a:cubicBezTo>
                  <a:cubicBezTo>
                    <a:pt x="574" y="1376"/>
                    <a:pt x="433" y="1496"/>
                    <a:pt x="267" y="1612"/>
                  </a:cubicBezTo>
                  <a:lnTo>
                    <a:pt x="1490" y="2525"/>
                  </a:lnTo>
                  <a:lnTo>
                    <a:pt x="1765" y="4107"/>
                  </a:lnTo>
                  <a:lnTo>
                    <a:pt x="2863" y="4897"/>
                  </a:lnTo>
                  <a:cubicBezTo>
                    <a:pt x="2863" y="4897"/>
                    <a:pt x="2863" y="5800"/>
                    <a:pt x="2728" y="6704"/>
                  </a:cubicBezTo>
                  <a:cubicBezTo>
                    <a:pt x="2589" y="7606"/>
                    <a:pt x="1628" y="8737"/>
                    <a:pt x="939" y="9302"/>
                  </a:cubicBezTo>
                  <a:cubicBezTo>
                    <a:pt x="736" y="9469"/>
                    <a:pt x="448" y="10004"/>
                    <a:pt x="142" y="10672"/>
                  </a:cubicBezTo>
                  <a:cubicBezTo>
                    <a:pt x="1194" y="10888"/>
                    <a:pt x="1978" y="11215"/>
                    <a:pt x="1920" y="11477"/>
                  </a:cubicBezTo>
                  <a:cubicBezTo>
                    <a:pt x="1800" y="12015"/>
                    <a:pt x="14" y="11770"/>
                    <a:pt x="14" y="12896"/>
                  </a:cubicBezTo>
                  <a:cubicBezTo>
                    <a:pt x="14" y="12972"/>
                    <a:pt x="7" y="13044"/>
                    <a:pt x="0" y="13117"/>
                  </a:cubicBezTo>
                  <a:lnTo>
                    <a:pt x="10147" y="17544"/>
                  </a:lnTo>
                  <a:lnTo>
                    <a:pt x="10012" y="18900"/>
                  </a:lnTo>
                  <a:cubicBezTo>
                    <a:pt x="10012" y="18900"/>
                    <a:pt x="12291" y="20269"/>
                    <a:pt x="14516" y="21529"/>
                  </a:cubicBezTo>
                  <a:cubicBezTo>
                    <a:pt x="15506" y="19461"/>
                    <a:pt x="16805" y="17159"/>
                    <a:pt x="17145" y="16728"/>
                  </a:cubicBezTo>
                  <a:cubicBezTo>
                    <a:pt x="17741" y="15979"/>
                    <a:pt x="18336" y="16110"/>
                    <a:pt x="18852" y="15586"/>
                  </a:cubicBezTo>
                  <a:cubicBezTo>
                    <a:pt x="19370" y="15065"/>
                    <a:pt x="19528" y="15848"/>
                    <a:pt x="20323" y="14802"/>
                  </a:cubicBezTo>
                  <a:cubicBezTo>
                    <a:pt x="20386" y="14723"/>
                    <a:pt x="20462" y="14631"/>
                    <a:pt x="20552" y="14535"/>
                  </a:cubicBezTo>
                  <a:lnTo>
                    <a:pt x="19220" y="12801"/>
                  </a:lnTo>
                  <a:cubicBezTo>
                    <a:pt x="19220" y="12801"/>
                    <a:pt x="19083" y="4897"/>
                    <a:pt x="19083" y="48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7" name="Shape 2368">
              <a:extLst>
                <a:ext uri="{FF2B5EF4-FFF2-40B4-BE49-F238E27FC236}">
                  <a16:creationId xmlns:a16="http://schemas.microsoft.com/office/drawing/2014/main" id="{8B116340-D81F-9048-AB5C-5BF0467DF9CB}"/>
                </a:ext>
              </a:extLst>
            </p:cNvPr>
            <p:cNvSpPr/>
            <p:nvPr/>
          </p:nvSpPr>
          <p:spPr>
            <a:xfrm>
              <a:off x="8993661" y="5018562"/>
              <a:ext cx="247960" cy="255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9985" y="4325"/>
                  </a:moveTo>
                  <a:lnTo>
                    <a:pt x="19579" y="1584"/>
                  </a:lnTo>
                  <a:lnTo>
                    <a:pt x="17777" y="0"/>
                  </a:lnTo>
                  <a:cubicBezTo>
                    <a:pt x="17246" y="431"/>
                    <a:pt x="16502" y="838"/>
                    <a:pt x="16439" y="1241"/>
                  </a:cubicBezTo>
                  <a:cubicBezTo>
                    <a:pt x="16352" y="1833"/>
                    <a:pt x="14689" y="1752"/>
                    <a:pt x="13985" y="1410"/>
                  </a:cubicBezTo>
                  <a:cubicBezTo>
                    <a:pt x="13285" y="1071"/>
                    <a:pt x="11443" y="1833"/>
                    <a:pt x="11092" y="2342"/>
                  </a:cubicBezTo>
                  <a:cubicBezTo>
                    <a:pt x="10739" y="2851"/>
                    <a:pt x="9513" y="1410"/>
                    <a:pt x="8636" y="1494"/>
                  </a:cubicBezTo>
                  <a:cubicBezTo>
                    <a:pt x="7757" y="1580"/>
                    <a:pt x="5656" y="2342"/>
                    <a:pt x="5656" y="2342"/>
                  </a:cubicBezTo>
                  <a:cubicBezTo>
                    <a:pt x="5656" y="2342"/>
                    <a:pt x="5303" y="4717"/>
                    <a:pt x="5303" y="5651"/>
                  </a:cubicBezTo>
                  <a:cubicBezTo>
                    <a:pt x="5303" y="6583"/>
                    <a:pt x="6619" y="6755"/>
                    <a:pt x="6619" y="7515"/>
                  </a:cubicBezTo>
                  <a:cubicBezTo>
                    <a:pt x="6619" y="8280"/>
                    <a:pt x="5567" y="8958"/>
                    <a:pt x="5478" y="9465"/>
                  </a:cubicBezTo>
                  <a:cubicBezTo>
                    <a:pt x="5392" y="9978"/>
                    <a:pt x="4690" y="10316"/>
                    <a:pt x="3813" y="10569"/>
                  </a:cubicBezTo>
                  <a:cubicBezTo>
                    <a:pt x="2938" y="10825"/>
                    <a:pt x="3024" y="12184"/>
                    <a:pt x="2323" y="12689"/>
                  </a:cubicBezTo>
                  <a:cubicBezTo>
                    <a:pt x="1619" y="13198"/>
                    <a:pt x="1796" y="14473"/>
                    <a:pt x="1357" y="15405"/>
                  </a:cubicBezTo>
                  <a:cubicBezTo>
                    <a:pt x="917" y="16335"/>
                    <a:pt x="655" y="17610"/>
                    <a:pt x="655" y="18710"/>
                  </a:cubicBezTo>
                  <a:cubicBezTo>
                    <a:pt x="655" y="19597"/>
                    <a:pt x="539" y="20846"/>
                    <a:pt x="0" y="21490"/>
                  </a:cubicBezTo>
                  <a:cubicBezTo>
                    <a:pt x="1118" y="21600"/>
                    <a:pt x="1408" y="21432"/>
                    <a:pt x="1970" y="21156"/>
                  </a:cubicBezTo>
                  <a:cubicBezTo>
                    <a:pt x="2779" y="20768"/>
                    <a:pt x="6019" y="19985"/>
                    <a:pt x="6019" y="19985"/>
                  </a:cubicBezTo>
                  <a:lnTo>
                    <a:pt x="9316" y="19724"/>
                  </a:lnTo>
                  <a:cubicBezTo>
                    <a:pt x="10048" y="17727"/>
                    <a:pt x="11130" y="15914"/>
                    <a:pt x="12320" y="15573"/>
                  </a:cubicBezTo>
                  <a:cubicBezTo>
                    <a:pt x="13856" y="15135"/>
                    <a:pt x="15951" y="15313"/>
                    <a:pt x="17595" y="15705"/>
                  </a:cubicBezTo>
                  <a:cubicBezTo>
                    <a:pt x="18045" y="14549"/>
                    <a:pt x="18468" y="13621"/>
                    <a:pt x="18768" y="13330"/>
                  </a:cubicBezTo>
                  <a:cubicBezTo>
                    <a:pt x="19782" y="12351"/>
                    <a:pt x="21198" y="10391"/>
                    <a:pt x="21401" y="8830"/>
                  </a:cubicBezTo>
                  <a:cubicBezTo>
                    <a:pt x="21600" y="7262"/>
                    <a:pt x="21600" y="5696"/>
                    <a:pt x="21600" y="5696"/>
                  </a:cubicBezTo>
                  <a:cubicBezTo>
                    <a:pt x="21600" y="5696"/>
                    <a:pt x="19985" y="4325"/>
                    <a:pt x="19985" y="432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8" name="Shape 2369">
              <a:extLst>
                <a:ext uri="{FF2B5EF4-FFF2-40B4-BE49-F238E27FC236}">
                  <a16:creationId xmlns:a16="http://schemas.microsoft.com/office/drawing/2014/main" id="{1026F841-669F-A740-BE4F-CD840FD93D6D}"/>
                </a:ext>
              </a:extLst>
            </p:cNvPr>
            <p:cNvSpPr/>
            <p:nvPr/>
          </p:nvSpPr>
          <p:spPr>
            <a:xfrm>
              <a:off x="10211034" y="2981324"/>
              <a:ext cx="789249" cy="469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600" extrusionOk="0">
                  <a:moveTo>
                    <a:pt x="21022" y="12133"/>
                  </a:moveTo>
                  <a:cubicBezTo>
                    <a:pt x="20444" y="11309"/>
                    <a:pt x="19432" y="10319"/>
                    <a:pt x="19335" y="10815"/>
                  </a:cubicBezTo>
                  <a:cubicBezTo>
                    <a:pt x="19240" y="11309"/>
                    <a:pt x="18612" y="11390"/>
                    <a:pt x="18372" y="10896"/>
                  </a:cubicBezTo>
                  <a:cubicBezTo>
                    <a:pt x="18132" y="10401"/>
                    <a:pt x="17938" y="9824"/>
                    <a:pt x="17215" y="10319"/>
                  </a:cubicBezTo>
                  <a:cubicBezTo>
                    <a:pt x="16493" y="10815"/>
                    <a:pt x="16011" y="11475"/>
                    <a:pt x="15963" y="11967"/>
                  </a:cubicBezTo>
                  <a:cubicBezTo>
                    <a:pt x="15915" y="12464"/>
                    <a:pt x="15432" y="12959"/>
                    <a:pt x="15384" y="12298"/>
                  </a:cubicBezTo>
                  <a:cubicBezTo>
                    <a:pt x="15335" y="11636"/>
                    <a:pt x="14759" y="11391"/>
                    <a:pt x="14373" y="11225"/>
                  </a:cubicBezTo>
                  <a:cubicBezTo>
                    <a:pt x="13987" y="11062"/>
                    <a:pt x="13361" y="11390"/>
                    <a:pt x="13313" y="10732"/>
                  </a:cubicBezTo>
                  <a:cubicBezTo>
                    <a:pt x="13265" y="10071"/>
                    <a:pt x="12686" y="9327"/>
                    <a:pt x="12638" y="8584"/>
                  </a:cubicBezTo>
                  <a:cubicBezTo>
                    <a:pt x="12590" y="7843"/>
                    <a:pt x="12734" y="6771"/>
                    <a:pt x="12349" y="6606"/>
                  </a:cubicBezTo>
                  <a:cubicBezTo>
                    <a:pt x="11963" y="6440"/>
                    <a:pt x="11723" y="5368"/>
                    <a:pt x="11386" y="5368"/>
                  </a:cubicBezTo>
                  <a:cubicBezTo>
                    <a:pt x="11048" y="5368"/>
                    <a:pt x="9169" y="5368"/>
                    <a:pt x="8928" y="5202"/>
                  </a:cubicBezTo>
                  <a:cubicBezTo>
                    <a:pt x="8686" y="5039"/>
                    <a:pt x="7434" y="5862"/>
                    <a:pt x="7337" y="5368"/>
                  </a:cubicBezTo>
                  <a:cubicBezTo>
                    <a:pt x="7260" y="4966"/>
                    <a:pt x="6391" y="3374"/>
                    <a:pt x="5911" y="2698"/>
                  </a:cubicBezTo>
                  <a:cubicBezTo>
                    <a:pt x="5859" y="3039"/>
                    <a:pt x="5749" y="3356"/>
                    <a:pt x="5549" y="3603"/>
                  </a:cubicBezTo>
                  <a:cubicBezTo>
                    <a:pt x="4647" y="4714"/>
                    <a:pt x="3782" y="4530"/>
                    <a:pt x="4071" y="3169"/>
                  </a:cubicBezTo>
                  <a:cubicBezTo>
                    <a:pt x="4360" y="1809"/>
                    <a:pt x="4394" y="203"/>
                    <a:pt x="3925" y="203"/>
                  </a:cubicBezTo>
                  <a:cubicBezTo>
                    <a:pt x="3456" y="203"/>
                    <a:pt x="3782" y="3046"/>
                    <a:pt x="3420" y="3231"/>
                  </a:cubicBezTo>
                  <a:cubicBezTo>
                    <a:pt x="3101" y="3395"/>
                    <a:pt x="2978" y="1168"/>
                    <a:pt x="3246" y="0"/>
                  </a:cubicBezTo>
                  <a:lnTo>
                    <a:pt x="158" y="1409"/>
                  </a:lnTo>
                  <a:lnTo>
                    <a:pt x="14" y="10649"/>
                  </a:lnTo>
                  <a:cubicBezTo>
                    <a:pt x="14" y="10649"/>
                    <a:pt x="7" y="10657"/>
                    <a:pt x="0" y="10667"/>
                  </a:cubicBezTo>
                  <a:cubicBezTo>
                    <a:pt x="290" y="10907"/>
                    <a:pt x="624" y="10984"/>
                    <a:pt x="860" y="11016"/>
                  </a:cubicBezTo>
                  <a:cubicBezTo>
                    <a:pt x="1329" y="11077"/>
                    <a:pt x="1291" y="10461"/>
                    <a:pt x="1291" y="10026"/>
                  </a:cubicBezTo>
                  <a:cubicBezTo>
                    <a:pt x="1291" y="9595"/>
                    <a:pt x="1796" y="8854"/>
                    <a:pt x="2158" y="8915"/>
                  </a:cubicBezTo>
                  <a:cubicBezTo>
                    <a:pt x="2520" y="8977"/>
                    <a:pt x="2482" y="8111"/>
                    <a:pt x="2591" y="8111"/>
                  </a:cubicBezTo>
                  <a:cubicBezTo>
                    <a:pt x="2699" y="8111"/>
                    <a:pt x="2989" y="7988"/>
                    <a:pt x="3095" y="7680"/>
                  </a:cubicBezTo>
                  <a:cubicBezTo>
                    <a:pt x="3203" y="7369"/>
                    <a:pt x="3782" y="7740"/>
                    <a:pt x="3962" y="8051"/>
                  </a:cubicBezTo>
                  <a:cubicBezTo>
                    <a:pt x="4142" y="8359"/>
                    <a:pt x="4575" y="8482"/>
                    <a:pt x="4900" y="8607"/>
                  </a:cubicBezTo>
                  <a:cubicBezTo>
                    <a:pt x="5224" y="8730"/>
                    <a:pt x="5332" y="10461"/>
                    <a:pt x="5332" y="10831"/>
                  </a:cubicBezTo>
                  <a:cubicBezTo>
                    <a:pt x="5332" y="11201"/>
                    <a:pt x="6884" y="11139"/>
                    <a:pt x="7138" y="11201"/>
                  </a:cubicBezTo>
                  <a:cubicBezTo>
                    <a:pt x="7390" y="11263"/>
                    <a:pt x="7389" y="12003"/>
                    <a:pt x="7642" y="12560"/>
                  </a:cubicBezTo>
                  <a:cubicBezTo>
                    <a:pt x="7895" y="13116"/>
                    <a:pt x="8075" y="13858"/>
                    <a:pt x="8184" y="14290"/>
                  </a:cubicBezTo>
                  <a:cubicBezTo>
                    <a:pt x="8292" y="14724"/>
                    <a:pt x="9195" y="15280"/>
                    <a:pt x="9411" y="15835"/>
                  </a:cubicBezTo>
                  <a:cubicBezTo>
                    <a:pt x="9627" y="16392"/>
                    <a:pt x="10313" y="16947"/>
                    <a:pt x="10817" y="17256"/>
                  </a:cubicBezTo>
                  <a:cubicBezTo>
                    <a:pt x="11323" y="17567"/>
                    <a:pt x="11792" y="18739"/>
                    <a:pt x="12081" y="18676"/>
                  </a:cubicBezTo>
                  <a:cubicBezTo>
                    <a:pt x="12369" y="18616"/>
                    <a:pt x="13163" y="19295"/>
                    <a:pt x="13163" y="19295"/>
                  </a:cubicBezTo>
                  <a:lnTo>
                    <a:pt x="13255" y="20671"/>
                  </a:lnTo>
                  <a:cubicBezTo>
                    <a:pt x="13291" y="20661"/>
                    <a:pt x="13324" y="20652"/>
                    <a:pt x="13361" y="20630"/>
                  </a:cubicBezTo>
                  <a:cubicBezTo>
                    <a:pt x="13794" y="20384"/>
                    <a:pt x="14035" y="21208"/>
                    <a:pt x="14373" y="21208"/>
                  </a:cubicBezTo>
                  <a:cubicBezTo>
                    <a:pt x="14515" y="21208"/>
                    <a:pt x="14692" y="21411"/>
                    <a:pt x="14861" y="21600"/>
                  </a:cubicBezTo>
                  <a:cubicBezTo>
                    <a:pt x="14837" y="20389"/>
                    <a:pt x="15087" y="19789"/>
                    <a:pt x="15365" y="19419"/>
                  </a:cubicBezTo>
                  <a:cubicBezTo>
                    <a:pt x="15689" y="18986"/>
                    <a:pt x="15148" y="18246"/>
                    <a:pt x="15221" y="17564"/>
                  </a:cubicBezTo>
                  <a:cubicBezTo>
                    <a:pt x="15292" y="16886"/>
                    <a:pt x="14390" y="16514"/>
                    <a:pt x="14463" y="15959"/>
                  </a:cubicBezTo>
                  <a:cubicBezTo>
                    <a:pt x="14534" y="15403"/>
                    <a:pt x="15292" y="15465"/>
                    <a:pt x="15617" y="15217"/>
                  </a:cubicBezTo>
                  <a:cubicBezTo>
                    <a:pt x="15943" y="14971"/>
                    <a:pt x="15689" y="14043"/>
                    <a:pt x="16014" y="14043"/>
                  </a:cubicBezTo>
                  <a:cubicBezTo>
                    <a:pt x="16339" y="14043"/>
                    <a:pt x="16483" y="13486"/>
                    <a:pt x="16592" y="12931"/>
                  </a:cubicBezTo>
                  <a:cubicBezTo>
                    <a:pt x="16699" y="12373"/>
                    <a:pt x="17240" y="12931"/>
                    <a:pt x="17529" y="12560"/>
                  </a:cubicBezTo>
                  <a:cubicBezTo>
                    <a:pt x="17818" y="12190"/>
                    <a:pt x="18251" y="11942"/>
                    <a:pt x="18359" y="12251"/>
                  </a:cubicBezTo>
                  <a:cubicBezTo>
                    <a:pt x="18445" y="12495"/>
                    <a:pt x="18087" y="13530"/>
                    <a:pt x="17929" y="13967"/>
                  </a:cubicBezTo>
                  <a:cubicBezTo>
                    <a:pt x="18432" y="13941"/>
                    <a:pt x="19189" y="13786"/>
                    <a:pt x="19335" y="13536"/>
                  </a:cubicBezTo>
                  <a:cubicBezTo>
                    <a:pt x="19529" y="13205"/>
                    <a:pt x="20251" y="14031"/>
                    <a:pt x="20493" y="13205"/>
                  </a:cubicBezTo>
                  <a:cubicBezTo>
                    <a:pt x="20733" y="12380"/>
                    <a:pt x="21600" y="12959"/>
                    <a:pt x="21022" y="121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9" name="Shape 2370">
              <a:extLst>
                <a:ext uri="{FF2B5EF4-FFF2-40B4-BE49-F238E27FC236}">
                  <a16:creationId xmlns:a16="http://schemas.microsoft.com/office/drawing/2014/main" id="{BBEA6F1D-A3C0-E849-B40B-8F726B31CBD3}"/>
                </a:ext>
              </a:extLst>
            </p:cNvPr>
            <p:cNvSpPr/>
            <p:nvPr/>
          </p:nvSpPr>
          <p:spPr>
            <a:xfrm>
              <a:off x="7900508" y="347821"/>
              <a:ext cx="1167631" cy="185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27" extrusionOk="0">
                  <a:moveTo>
                    <a:pt x="11028" y="574"/>
                  </a:moveTo>
                  <a:cubicBezTo>
                    <a:pt x="11194" y="656"/>
                    <a:pt x="10754" y="658"/>
                    <a:pt x="10935" y="773"/>
                  </a:cubicBezTo>
                  <a:cubicBezTo>
                    <a:pt x="11490" y="1124"/>
                    <a:pt x="13672" y="726"/>
                    <a:pt x="13968" y="832"/>
                  </a:cubicBezTo>
                  <a:cubicBezTo>
                    <a:pt x="14264" y="937"/>
                    <a:pt x="12138" y="1065"/>
                    <a:pt x="12230" y="1206"/>
                  </a:cubicBezTo>
                  <a:cubicBezTo>
                    <a:pt x="12322" y="1346"/>
                    <a:pt x="14061" y="1463"/>
                    <a:pt x="14190" y="1370"/>
                  </a:cubicBezTo>
                  <a:cubicBezTo>
                    <a:pt x="14320" y="1276"/>
                    <a:pt x="14616" y="1556"/>
                    <a:pt x="15189" y="1580"/>
                  </a:cubicBezTo>
                  <a:cubicBezTo>
                    <a:pt x="15762" y="1603"/>
                    <a:pt x="15706" y="1440"/>
                    <a:pt x="16132" y="1428"/>
                  </a:cubicBezTo>
                  <a:cubicBezTo>
                    <a:pt x="16557" y="1416"/>
                    <a:pt x="17187" y="1288"/>
                    <a:pt x="17204" y="1136"/>
                  </a:cubicBezTo>
                  <a:cubicBezTo>
                    <a:pt x="17223" y="983"/>
                    <a:pt x="18462" y="796"/>
                    <a:pt x="18352" y="539"/>
                  </a:cubicBezTo>
                  <a:cubicBezTo>
                    <a:pt x="18240" y="282"/>
                    <a:pt x="17039" y="457"/>
                    <a:pt x="16705" y="352"/>
                  </a:cubicBezTo>
                  <a:cubicBezTo>
                    <a:pt x="16373" y="247"/>
                    <a:pt x="15595" y="106"/>
                    <a:pt x="15466" y="270"/>
                  </a:cubicBezTo>
                  <a:cubicBezTo>
                    <a:pt x="15337" y="434"/>
                    <a:pt x="15115" y="481"/>
                    <a:pt x="15004" y="410"/>
                  </a:cubicBezTo>
                  <a:cubicBezTo>
                    <a:pt x="14893" y="340"/>
                    <a:pt x="15059" y="-34"/>
                    <a:pt x="14523" y="71"/>
                  </a:cubicBezTo>
                  <a:cubicBezTo>
                    <a:pt x="13987" y="177"/>
                    <a:pt x="14487" y="539"/>
                    <a:pt x="14375" y="586"/>
                  </a:cubicBezTo>
                  <a:cubicBezTo>
                    <a:pt x="14264" y="633"/>
                    <a:pt x="13746" y="516"/>
                    <a:pt x="13709" y="352"/>
                  </a:cubicBezTo>
                  <a:cubicBezTo>
                    <a:pt x="13672" y="188"/>
                    <a:pt x="13100" y="527"/>
                    <a:pt x="13025" y="329"/>
                  </a:cubicBezTo>
                  <a:cubicBezTo>
                    <a:pt x="12951" y="130"/>
                    <a:pt x="12267" y="-11"/>
                    <a:pt x="12118" y="1"/>
                  </a:cubicBezTo>
                  <a:cubicBezTo>
                    <a:pt x="11971" y="13"/>
                    <a:pt x="12267" y="141"/>
                    <a:pt x="12174" y="235"/>
                  </a:cubicBezTo>
                  <a:cubicBezTo>
                    <a:pt x="12082" y="329"/>
                    <a:pt x="11713" y="141"/>
                    <a:pt x="11564" y="130"/>
                  </a:cubicBezTo>
                  <a:cubicBezTo>
                    <a:pt x="11416" y="118"/>
                    <a:pt x="11657" y="329"/>
                    <a:pt x="11583" y="422"/>
                  </a:cubicBezTo>
                  <a:cubicBezTo>
                    <a:pt x="11509" y="516"/>
                    <a:pt x="11213" y="141"/>
                    <a:pt x="10954" y="141"/>
                  </a:cubicBezTo>
                  <a:cubicBezTo>
                    <a:pt x="10695" y="141"/>
                    <a:pt x="10787" y="329"/>
                    <a:pt x="10602" y="340"/>
                  </a:cubicBezTo>
                  <a:cubicBezTo>
                    <a:pt x="10417" y="352"/>
                    <a:pt x="10861" y="492"/>
                    <a:pt x="11028" y="574"/>
                  </a:cubicBezTo>
                  <a:close/>
                  <a:moveTo>
                    <a:pt x="5147" y="2469"/>
                  </a:moveTo>
                  <a:cubicBezTo>
                    <a:pt x="5369" y="2504"/>
                    <a:pt x="5535" y="2738"/>
                    <a:pt x="5739" y="2726"/>
                  </a:cubicBezTo>
                  <a:cubicBezTo>
                    <a:pt x="5831" y="2721"/>
                    <a:pt x="5425" y="2434"/>
                    <a:pt x="5184" y="2270"/>
                  </a:cubicBezTo>
                  <a:cubicBezTo>
                    <a:pt x="4944" y="2106"/>
                    <a:pt x="4962" y="1942"/>
                    <a:pt x="4629" y="2001"/>
                  </a:cubicBezTo>
                  <a:cubicBezTo>
                    <a:pt x="4297" y="2059"/>
                    <a:pt x="4925" y="2434"/>
                    <a:pt x="5147" y="2469"/>
                  </a:cubicBezTo>
                  <a:close/>
                  <a:moveTo>
                    <a:pt x="5905" y="1522"/>
                  </a:moveTo>
                  <a:cubicBezTo>
                    <a:pt x="6257" y="1568"/>
                    <a:pt x="5535" y="1814"/>
                    <a:pt x="5425" y="2036"/>
                  </a:cubicBezTo>
                  <a:cubicBezTo>
                    <a:pt x="5314" y="2258"/>
                    <a:pt x="5979" y="2457"/>
                    <a:pt x="6257" y="2621"/>
                  </a:cubicBezTo>
                  <a:cubicBezTo>
                    <a:pt x="6535" y="2784"/>
                    <a:pt x="7200" y="2761"/>
                    <a:pt x="7440" y="2667"/>
                  </a:cubicBezTo>
                  <a:cubicBezTo>
                    <a:pt x="7681" y="2574"/>
                    <a:pt x="7607" y="2247"/>
                    <a:pt x="7921" y="2258"/>
                  </a:cubicBezTo>
                  <a:cubicBezTo>
                    <a:pt x="8236" y="2270"/>
                    <a:pt x="8069" y="2083"/>
                    <a:pt x="8328" y="2024"/>
                  </a:cubicBezTo>
                  <a:cubicBezTo>
                    <a:pt x="8587" y="1966"/>
                    <a:pt x="8624" y="2176"/>
                    <a:pt x="8402" y="2340"/>
                  </a:cubicBezTo>
                  <a:cubicBezTo>
                    <a:pt x="8180" y="2504"/>
                    <a:pt x="8790" y="2492"/>
                    <a:pt x="9123" y="2293"/>
                  </a:cubicBezTo>
                  <a:cubicBezTo>
                    <a:pt x="9456" y="2094"/>
                    <a:pt x="9530" y="2282"/>
                    <a:pt x="9456" y="2469"/>
                  </a:cubicBezTo>
                  <a:cubicBezTo>
                    <a:pt x="9382" y="2656"/>
                    <a:pt x="8697" y="2551"/>
                    <a:pt x="8457" y="2761"/>
                  </a:cubicBezTo>
                  <a:cubicBezTo>
                    <a:pt x="8217" y="2972"/>
                    <a:pt x="7478" y="2808"/>
                    <a:pt x="7144" y="3042"/>
                  </a:cubicBezTo>
                  <a:cubicBezTo>
                    <a:pt x="6811" y="3276"/>
                    <a:pt x="7440" y="3287"/>
                    <a:pt x="7902" y="3229"/>
                  </a:cubicBezTo>
                  <a:cubicBezTo>
                    <a:pt x="8365" y="3170"/>
                    <a:pt x="9235" y="3135"/>
                    <a:pt x="9567" y="3182"/>
                  </a:cubicBezTo>
                  <a:cubicBezTo>
                    <a:pt x="9900" y="3229"/>
                    <a:pt x="9363" y="3299"/>
                    <a:pt x="8808" y="3299"/>
                  </a:cubicBezTo>
                  <a:cubicBezTo>
                    <a:pt x="8254" y="3299"/>
                    <a:pt x="8069" y="3404"/>
                    <a:pt x="8087" y="3498"/>
                  </a:cubicBezTo>
                  <a:cubicBezTo>
                    <a:pt x="8106" y="3591"/>
                    <a:pt x="7311" y="3393"/>
                    <a:pt x="7274" y="3603"/>
                  </a:cubicBezTo>
                  <a:cubicBezTo>
                    <a:pt x="7237" y="3814"/>
                    <a:pt x="8014" y="3896"/>
                    <a:pt x="8106" y="4024"/>
                  </a:cubicBezTo>
                  <a:cubicBezTo>
                    <a:pt x="8198" y="4153"/>
                    <a:pt x="8716" y="4036"/>
                    <a:pt x="8920" y="4083"/>
                  </a:cubicBezTo>
                  <a:cubicBezTo>
                    <a:pt x="9123" y="4129"/>
                    <a:pt x="8587" y="4223"/>
                    <a:pt x="8512" y="4281"/>
                  </a:cubicBezTo>
                  <a:cubicBezTo>
                    <a:pt x="8439" y="4340"/>
                    <a:pt x="9086" y="4422"/>
                    <a:pt x="9197" y="4539"/>
                  </a:cubicBezTo>
                  <a:cubicBezTo>
                    <a:pt x="9308" y="4656"/>
                    <a:pt x="9770" y="4597"/>
                    <a:pt x="9752" y="4433"/>
                  </a:cubicBezTo>
                  <a:cubicBezTo>
                    <a:pt x="9728" y="4230"/>
                    <a:pt x="10159" y="3615"/>
                    <a:pt x="10714" y="3486"/>
                  </a:cubicBezTo>
                  <a:cubicBezTo>
                    <a:pt x="11268" y="3357"/>
                    <a:pt x="10954" y="3240"/>
                    <a:pt x="11028" y="3042"/>
                  </a:cubicBezTo>
                  <a:cubicBezTo>
                    <a:pt x="11102" y="2843"/>
                    <a:pt x="11545" y="3007"/>
                    <a:pt x="11416" y="2843"/>
                  </a:cubicBezTo>
                  <a:cubicBezTo>
                    <a:pt x="11287" y="2679"/>
                    <a:pt x="11361" y="2609"/>
                    <a:pt x="11713" y="2399"/>
                  </a:cubicBezTo>
                  <a:cubicBezTo>
                    <a:pt x="12063" y="2188"/>
                    <a:pt x="12285" y="2340"/>
                    <a:pt x="12711" y="2211"/>
                  </a:cubicBezTo>
                  <a:cubicBezTo>
                    <a:pt x="13136" y="2083"/>
                    <a:pt x="13339" y="2305"/>
                    <a:pt x="12877" y="2328"/>
                  </a:cubicBezTo>
                  <a:cubicBezTo>
                    <a:pt x="12471" y="2349"/>
                    <a:pt x="12673" y="2644"/>
                    <a:pt x="13007" y="2726"/>
                  </a:cubicBezTo>
                  <a:cubicBezTo>
                    <a:pt x="13339" y="2808"/>
                    <a:pt x="13043" y="2878"/>
                    <a:pt x="13302" y="2913"/>
                  </a:cubicBezTo>
                  <a:cubicBezTo>
                    <a:pt x="13561" y="2948"/>
                    <a:pt x="13487" y="3194"/>
                    <a:pt x="13154" y="3416"/>
                  </a:cubicBezTo>
                  <a:cubicBezTo>
                    <a:pt x="12822" y="3638"/>
                    <a:pt x="13248" y="3685"/>
                    <a:pt x="13950" y="3521"/>
                  </a:cubicBezTo>
                  <a:cubicBezTo>
                    <a:pt x="14652" y="3357"/>
                    <a:pt x="14208" y="3662"/>
                    <a:pt x="14413" y="3790"/>
                  </a:cubicBezTo>
                  <a:cubicBezTo>
                    <a:pt x="14616" y="3919"/>
                    <a:pt x="15170" y="3697"/>
                    <a:pt x="15466" y="3474"/>
                  </a:cubicBezTo>
                  <a:cubicBezTo>
                    <a:pt x="15762" y="3252"/>
                    <a:pt x="16205" y="3289"/>
                    <a:pt x="16187" y="3170"/>
                  </a:cubicBezTo>
                  <a:cubicBezTo>
                    <a:pt x="16169" y="3042"/>
                    <a:pt x="15855" y="3007"/>
                    <a:pt x="15595" y="3077"/>
                  </a:cubicBezTo>
                  <a:cubicBezTo>
                    <a:pt x="15337" y="3147"/>
                    <a:pt x="14689" y="3100"/>
                    <a:pt x="14911" y="2972"/>
                  </a:cubicBezTo>
                  <a:cubicBezTo>
                    <a:pt x="15134" y="2843"/>
                    <a:pt x="15096" y="2738"/>
                    <a:pt x="14764" y="2761"/>
                  </a:cubicBezTo>
                  <a:cubicBezTo>
                    <a:pt x="14431" y="2784"/>
                    <a:pt x="13839" y="2679"/>
                    <a:pt x="14116" y="2609"/>
                  </a:cubicBezTo>
                  <a:cubicBezTo>
                    <a:pt x="14393" y="2539"/>
                    <a:pt x="13912" y="2305"/>
                    <a:pt x="13654" y="2317"/>
                  </a:cubicBezTo>
                  <a:cubicBezTo>
                    <a:pt x="13395" y="2328"/>
                    <a:pt x="13469" y="2141"/>
                    <a:pt x="13487" y="2013"/>
                  </a:cubicBezTo>
                  <a:cubicBezTo>
                    <a:pt x="13506" y="1884"/>
                    <a:pt x="12748" y="1825"/>
                    <a:pt x="12896" y="1779"/>
                  </a:cubicBezTo>
                  <a:cubicBezTo>
                    <a:pt x="13043" y="1732"/>
                    <a:pt x="12581" y="1627"/>
                    <a:pt x="12470" y="1720"/>
                  </a:cubicBezTo>
                  <a:cubicBezTo>
                    <a:pt x="12359" y="1814"/>
                    <a:pt x="12138" y="1790"/>
                    <a:pt x="12138" y="1650"/>
                  </a:cubicBezTo>
                  <a:cubicBezTo>
                    <a:pt x="12138" y="1510"/>
                    <a:pt x="11583" y="1545"/>
                    <a:pt x="11361" y="1556"/>
                  </a:cubicBezTo>
                  <a:cubicBezTo>
                    <a:pt x="11139" y="1568"/>
                    <a:pt x="11249" y="1252"/>
                    <a:pt x="11028" y="1147"/>
                  </a:cubicBezTo>
                  <a:cubicBezTo>
                    <a:pt x="10806" y="1042"/>
                    <a:pt x="10510" y="1358"/>
                    <a:pt x="10344" y="1334"/>
                  </a:cubicBezTo>
                  <a:cubicBezTo>
                    <a:pt x="10177" y="1311"/>
                    <a:pt x="10474" y="1100"/>
                    <a:pt x="10565" y="960"/>
                  </a:cubicBezTo>
                  <a:cubicBezTo>
                    <a:pt x="10658" y="820"/>
                    <a:pt x="9789" y="633"/>
                    <a:pt x="9696" y="773"/>
                  </a:cubicBezTo>
                  <a:cubicBezTo>
                    <a:pt x="9604" y="913"/>
                    <a:pt x="9437" y="563"/>
                    <a:pt x="9252" y="527"/>
                  </a:cubicBezTo>
                  <a:cubicBezTo>
                    <a:pt x="9067" y="492"/>
                    <a:pt x="9216" y="761"/>
                    <a:pt x="9049" y="785"/>
                  </a:cubicBezTo>
                  <a:cubicBezTo>
                    <a:pt x="8883" y="808"/>
                    <a:pt x="8661" y="913"/>
                    <a:pt x="8938" y="1030"/>
                  </a:cubicBezTo>
                  <a:cubicBezTo>
                    <a:pt x="9216" y="1147"/>
                    <a:pt x="9492" y="1732"/>
                    <a:pt x="9456" y="1825"/>
                  </a:cubicBezTo>
                  <a:cubicBezTo>
                    <a:pt x="9419" y="1919"/>
                    <a:pt x="8568" y="1405"/>
                    <a:pt x="8532" y="1159"/>
                  </a:cubicBezTo>
                  <a:cubicBezTo>
                    <a:pt x="8494" y="913"/>
                    <a:pt x="8069" y="715"/>
                    <a:pt x="7958" y="890"/>
                  </a:cubicBezTo>
                  <a:cubicBezTo>
                    <a:pt x="7847" y="1065"/>
                    <a:pt x="7533" y="1136"/>
                    <a:pt x="7625" y="1311"/>
                  </a:cubicBezTo>
                  <a:cubicBezTo>
                    <a:pt x="7718" y="1486"/>
                    <a:pt x="7403" y="1545"/>
                    <a:pt x="7403" y="1405"/>
                  </a:cubicBezTo>
                  <a:cubicBezTo>
                    <a:pt x="7403" y="1264"/>
                    <a:pt x="6941" y="1100"/>
                    <a:pt x="6774" y="1089"/>
                  </a:cubicBezTo>
                  <a:cubicBezTo>
                    <a:pt x="6608" y="1077"/>
                    <a:pt x="7200" y="1007"/>
                    <a:pt x="7478" y="925"/>
                  </a:cubicBezTo>
                  <a:cubicBezTo>
                    <a:pt x="7754" y="843"/>
                    <a:pt x="7237" y="726"/>
                    <a:pt x="6997" y="820"/>
                  </a:cubicBezTo>
                  <a:cubicBezTo>
                    <a:pt x="6756" y="913"/>
                    <a:pt x="6442" y="761"/>
                    <a:pt x="6294" y="890"/>
                  </a:cubicBezTo>
                  <a:cubicBezTo>
                    <a:pt x="6146" y="1019"/>
                    <a:pt x="5961" y="890"/>
                    <a:pt x="5702" y="855"/>
                  </a:cubicBezTo>
                  <a:cubicBezTo>
                    <a:pt x="5443" y="820"/>
                    <a:pt x="5221" y="1089"/>
                    <a:pt x="5036" y="1042"/>
                  </a:cubicBezTo>
                  <a:cubicBezTo>
                    <a:pt x="4851" y="995"/>
                    <a:pt x="4740" y="1276"/>
                    <a:pt x="5036" y="1568"/>
                  </a:cubicBezTo>
                  <a:cubicBezTo>
                    <a:pt x="5332" y="1861"/>
                    <a:pt x="5554" y="1475"/>
                    <a:pt x="5905" y="1522"/>
                  </a:cubicBezTo>
                  <a:close/>
                  <a:moveTo>
                    <a:pt x="20817" y="11517"/>
                  </a:moveTo>
                  <a:cubicBezTo>
                    <a:pt x="20768" y="11634"/>
                    <a:pt x="20435" y="11610"/>
                    <a:pt x="20447" y="11493"/>
                  </a:cubicBezTo>
                  <a:cubicBezTo>
                    <a:pt x="20459" y="11377"/>
                    <a:pt x="19930" y="11283"/>
                    <a:pt x="19905" y="11228"/>
                  </a:cubicBezTo>
                  <a:cubicBezTo>
                    <a:pt x="19880" y="11174"/>
                    <a:pt x="20126" y="11181"/>
                    <a:pt x="20324" y="11251"/>
                  </a:cubicBezTo>
                  <a:cubicBezTo>
                    <a:pt x="20521" y="11322"/>
                    <a:pt x="20658" y="11275"/>
                    <a:pt x="20878" y="11142"/>
                  </a:cubicBezTo>
                  <a:cubicBezTo>
                    <a:pt x="21101" y="11010"/>
                    <a:pt x="21409" y="11119"/>
                    <a:pt x="21446" y="11002"/>
                  </a:cubicBezTo>
                  <a:cubicBezTo>
                    <a:pt x="21483" y="10885"/>
                    <a:pt x="21088" y="10807"/>
                    <a:pt x="21014" y="10737"/>
                  </a:cubicBezTo>
                  <a:cubicBezTo>
                    <a:pt x="20940" y="10667"/>
                    <a:pt x="20658" y="10573"/>
                    <a:pt x="20387" y="10605"/>
                  </a:cubicBezTo>
                  <a:cubicBezTo>
                    <a:pt x="20116" y="10636"/>
                    <a:pt x="20102" y="10565"/>
                    <a:pt x="19941" y="10472"/>
                  </a:cubicBezTo>
                  <a:cubicBezTo>
                    <a:pt x="19781" y="10378"/>
                    <a:pt x="19289" y="10534"/>
                    <a:pt x="19289" y="10753"/>
                  </a:cubicBezTo>
                  <a:cubicBezTo>
                    <a:pt x="19289" y="10971"/>
                    <a:pt x="18980" y="10916"/>
                    <a:pt x="19091" y="10799"/>
                  </a:cubicBezTo>
                  <a:cubicBezTo>
                    <a:pt x="19202" y="10682"/>
                    <a:pt x="18943" y="10542"/>
                    <a:pt x="19190" y="10503"/>
                  </a:cubicBezTo>
                  <a:cubicBezTo>
                    <a:pt x="19437" y="10464"/>
                    <a:pt x="19300" y="10230"/>
                    <a:pt x="18845" y="10207"/>
                  </a:cubicBezTo>
                  <a:cubicBezTo>
                    <a:pt x="18388" y="10184"/>
                    <a:pt x="18216" y="10425"/>
                    <a:pt x="18328" y="10503"/>
                  </a:cubicBezTo>
                  <a:cubicBezTo>
                    <a:pt x="18438" y="10581"/>
                    <a:pt x="18018" y="10916"/>
                    <a:pt x="17833" y="10916"/>
                  </a:cubicBezTo>
                  <a:cubicBezTo>
                    <a:pt x="17648" y="10916"/>
                    <a:pt x="17858" y="10628"/>
                    <a:pt x="17846" y="10472"/>
                  </a:cubicBezTo>
                  <a:cubicBezTo>
                    <a:pt x="17833" y="10316"/>
                    <a:pt x="17661" y="10402"/>
                    <a:pt x="17315" y="10651"/>
                  </a:cubicBezTo>
                  <a:cubicBezTo>
                    <a:pt x="16971" y="10901"/>
                    <a:pt x="16712" y="11127"/>
                    <a:pt x="16515" y="11150"/>
                  </a:cubicBezTo>
                  <a:cubicBezTo>
                    <a:pt x="16317" y="11174"/>
                    <a:pt x="16342" y="10924"/>
                    <a:pt x="16662" y="10815"/>
                  </a:cubicBezTo>
                  <a:cubicBezTo>
                    <a:pt x="16983" y="10706"/>
                    <a:pt x="16995" y="10409"/>
                    <a:pt x="17204" y="10409"/>
                  </a:cubicBezTo>
                  <a:cubicBezTo>
                    <a:pt x="17414" y="10409"/>
                    <a:pt x="17414" y="10254"/>
                    <a:pt x="17106" y="10207"/>
                  </a:cubicBezTo>
                  <a:cubicBezTo>
                    <a:pt x="16798" y="10160"/>
                    <a:pt x="16748" y="10378"/>
                    <a:pt x="16649" y="10441"/>
                  </a:cubicBezTo>
                  <a:cubicBezTo>
                    <a:pt x="16551" y="10503"/>
                    <a:pt x="16046" y="10331"/>
                    <a:pt x="16058" y="10394"/>
                  </a:cubicBezTo>
                  <a:cubicBezTo>
                    <a:pt x="16071" y="10457"/>
                    <a:pt x="15787" y="10480"/>
                    <a:pt x="15910" y="10596"/>
                  </a:cubicBezTo>
                  <a:cubicBezTo>
                    <a:pt x="16033" y="10713"/>
                    <a:pt x="15849" y="10815"/>
                    <a:pt x="15726" y="10675"/>
                  </a:cubicBezTo>
                  <a:cubicBezTo>
                    <a:pt x="15603" y="10534"/>
                    <a:pt x="15294" y="10643"/>
                    <a:pt x="15146" y="10799"/>
                  </a:cubicBezTo>
                  <a:cubicBezTo>
                    <a:pt x="14998" y="10955"/>
                    <a:pt x="14800" y="10947"/>
                    <a:pt x="14948" y="11002"/>
                  </a:cubicBezTo>
                  <a:cubicBezTo>
                    <a:pt x="15096" y="11057"/>
                    <a:pt x="15084" y="11267"/>
                    <a:pt x="14863" y="11306"/>
                  </a:cubicBezTo>
                  <a:cubicBezTo>
                    <a:pt x="14640" y="11345"/>
                    <a:pt x="14726" y="10924"/>
                    <a:pt x="14554" y="10963"/>
                  </a:cubicBezTo>
                  <a:cubicBezTo>
                    <a:pt x="14381" y="11002"/>
                    <a:pt x="14492" y="10760"/>
                    <a:pt x="14726" y="10760"/>
                  </a:cubicBezTo>
                  <a:cubicBezTo>
                    <a:pt x="14960" y="10760"/>
                    <a:pt x="15195" y="10542"/>
                    <a:pt x="15170" y="10488"/>
                  </a:cubicBezTo>
                  <a:cubicBezTo>
                    <a:pt x="15129" y="10396"/>
                    <a:pt x="14875" y="10418"/>
                    <a:pt x="14875" y="10534"/>
                  </a:cubicBezTo>
                  <a:cubicBezTo>
                    <a:pt x="14875" y="10651"/>
                    <a:pt x="14505" y="10628"/>
                    <a:pt x="14196" y="10620"/>
                  </a:cubicBezTo>
                  <a:cubicBezTo>
                    <a:pt x="13889" y="10612"/>
                    <a:pt x="13900" y="10846"/>
                    <a:pt x="14246" y="10971"/>
                  </a:cubicBezTo>
                  <a:cubicBezTo>
                    <a:pt x="14591" y="11096"/>
                    <a:pt x="14184" y="11174"/>
                    <a:pt x="14011" y="11080"/>
                  </a:cubicBezTo>
                  <a:cubicBezTo>
                    <a:pt x="13839" y="10986"/>
                    <a:pt x="13568" y="11033"/>
                    <a:pt x="13383" y="11088"/>
                  </a:cubicBezTo>
                  <a:cubicBezTo>
                    <a:pt x="13197" y="11142"/>
                    <a:pt x="13827" y="11283"/>
                    <a:pt x="13851" y="11353"/>
                  </a:cubicBezTo>
                  <a:cubicBezTo>
                    <a:pt x="13876" y="11423"/>
                    <a:pt x="13531" y="11267"/>
                    <a:pt x="13456" y="11322"/>
                  </a:cubicBezTo>
                  <a:cubicBezTo>
                    <a:pt x="13383" y="11377"/>
                    <a:pt x="13038" y="11283"/>
                    <a:pt x="13013" y="11150"/>
                  </a:cubicBezTo>
                  <a:cubicBezTo>
                    <a:pt x="12988" y="11018"/>
                    <a:pt x="12433" y="11205"/>
                    <a:pt x="12742" y="11251"/>
                  </a:cubicBezTo>
                  <a:cubicBezTo>
                    <a:pt x="13051" y="11298"/>
                    <a:pt x="12939" y="11423"/>
                    <a:pt x="12939" y="11595"/>
                  </a:cubicBezTo>
                  <a:cubicBezTo>
                    <a:pt x="12939" y="11766"/>
                    <a:pt x="12581" y="11634"/>
                    <a:pt x="12655" y="11485"/>
                  </a:cubicBezTo>
                  <a:cubicBezTo>
                    <a:pt x="12729" y="11337"/>
                    <a:pt x="12433" y="11368"/>
                    <a:pt x="12187" y="11462"/>
                  </a:cubicBezTo>
                  <a:cubicBezTo>
                    <a:pt x="11940" y="11556"/>
                    <a:pt x="12224" y="11291"/>
                    <a:pt x="12126" y="11158"/>
                  </a:cubicBezTo>
                  <a:cubicBezTo>
                    <a:pt x="12027" y="11026"/>
                    <a:pt x="11804" y="11158"/>
                    <a:pt x="11545" y="11189"/>
                  </a:cubicBezTo>
                  <a:cubicBezTo>
                    <a:pt x="11287" y="11220"/>
                    <a:pt x="11151" y="11228"/>
                    <a:pt x="11312" y="11337"/>
                  </a:cubicBezTo>
                  <a:cubicBezTo>
                    <a:pt x="11472" y="11447"/>
                    <a:pt x="11447" y="11602"/>
                    <a:pt x="11237" y="11579"/>
                  </a:cubicBezTo>
                  <a:cubicBezTo>
                    <a:pt x="11028" y="11556"/>
                    <a:pt x="10942" y="11579"/>
                    <a:pt x="10966" y="11704"/>
                  </a:cubicBezTo>
                  <a:cubicBezTo>
                    <a:pt x="10991" y="11828"/>
                    <a:pt x="10695" y="11836"/>
                    <a:pt x="10671" y="11727"/>
                  </a:cubicBezTo>
                  <a:cubicBezTo>
                    <a:pt x="10646" y="11618"/>
                    <a:pt x="10228" y="11649"/>
                    <a:pt x="10103" y="11774"/>
                  </a:cubicBezTo>
                  <a:cubicBezTo>
                    <a:pt x="9980" y="11899"/>
                    <a:pt x="9634" y="11992"/>
                    <a:pt x="9672" y="12133"/>
                  </a:cubicBezTo>
                  <a:cubicBezTo>
                    <a:pt x="9708" y="12273"/>
                    <a:pt x="9980" y="12062"/>
                    <a:pt x="10203" y="12109"/>
                  </a:cubicBezTo>
                  <a:cubicBezTo>
                    <a:pt x="10424" y="12156"/>
                    <a:pt x="10189" y="12226"/>
                    <a:pt x="10313" y="12296"/>
                  </a:cubicBezTo>
                  <a:cubicBezTo>
                    <a:pt x="10436" y="12367"/>
                    <a:pt x="10411" y="12538"/>
                    <a:pt x="10239" y="12437"/>
                  </a:cubicBezTo>
                  <a:cubicBezTo>
                    <a:pt x="10066" y="12336"/>
                    <a:pt x="9844" y="12304"/>
                    <a:pt x="9807" y="12468"/>
                  </a:cubicBezTo>
                  <a:cubicBezTo>
                    <a:pt x="9770" y="12631"/>
                    <a:pt x="9585" y="12444"/>
                    <a:pt x="9437" y="12327"/>
                  </a:cubicBezTo>
                  <a:cubicBezTo>
                    <a:pt x="9289" y="12210"/>
                    <a:pt x="9141" y="12546"/>
                    <a:pt x="8981" y="12468"/>
                  </a:cubicBezTo>
                  <a:cubicBezTo>
                    <a:pt x="8821" y="12390"/>
                    <a:pt x="9302" y="12148"/>
                    <a:pt x="9178" y="12031"/>
                  </a:cubicBezTo>
                  <a:cubicBezTo>
                    <a:pt x="9055" y="11914"/>
                    <a:pt x="8968" y="12101"/>
                    <a:pt x="8685" y="12281"/>
                  </a:cubicBezTo>
                  <a:cubicBezTo>
                    <a:pt x="8402" y="12460"/>
                    <a:pt x="8020" y="12452"/>
                    <a:pt x="8156" y="12538"/>
                  </a:cubicBezTo>
                  <a:cubicBezTo>
                    <a:pt x="8291" y="12624"/>
                    <a:pt x="7872" y="12671"/>
                    <a:pt x="7798" y="12818"/>
                  </a:cubicBezTo>
                  <a:cubicBezTo>
                    <a:pt x="7724" y="12967"/>
                    <a:pt x="7144" y="13022"/>
                    <a:pt x="6774" y="13178"/>
                  </a:cubicBezTo>
                  <a:cubicBezTo>
                    <a:pt x="6404" y="13333"/>
                    <a:pt x="6848" y="13341"/>
                    <a:pt x="7058" y="13193"/>
                  </a:cubicBezTo>
                  <a:cubicBezTo>
                    <a:pt x="7268" y="13045"/>
                    <a:pt x="7342" y="13131"/>
                    <a:pt x="7675" y="12998"/>
                  </a:cubicBezTo>
                  <a:cubicBezTo>
                    <a:pt x="8008" y="12866"/>
                    <a:pt x="8365" y="12756"/>
                    <a:pt x="8489" y="12811"/>
                  </a:cubicBezTo>
                  <a:cubicBezTo>
                    <a:pt x="8611" y="12866"/>
                    <a:pt x="8821" y="12905"/>
                    <a:pt x="8981" y="12764"/>
                  </a:cubicBezTo>
                  <a:cubicBezTo>
                    <a:pt x="9141" y="12624"/>
                    <a:pt x="9339" y="12655"/>
                    <a:pt x="9499" y="12741"/>
                  </a:cubicBezTo>
                  <a:cubicBezTo>
                    <a:pt x="9660" y="12827"/>
                    <a:pt x="9228" y="12897"/>
                    <a:pt x="9425" y="13022"/>
                  </a:cubicBezTo>
                  <a:cubicBezTo>
                    <a:pt x="9622" y="13147"/>
                    <a:pt x="9191" y="13216"/>
                    <a:pt x="9191" y="13107"/>
                  </a:cubicBezTo>
                  <a:cubicBezTo>
                    <a:pt x="9191" y="12998"/>
                    <a:pt x="8945" y="12905"/>
                    <a:pt x="8858" y="13006"/>
                  </a:cubicBezTo>
                  <a:cubicBezTo>
                    <a:pt x="8771" y="13107"/>
                    <a:pt x="8624" y="13216"/>
                    <a:pt x="8464" y="13224"/>
                  </a:cubicBezTo>
                  <a:cubicBezTo>
                    <a:pt x="8304" y="13232"/>
                    <a:pt x="8131" y="13419"/>
                    <a:pt x="8131" y="13606"/>
                  </a:cubicBezTo>
                  <a:cubicBezTo>
                    <a:pt x="8131" y="13793"/>
                    <a:pt x="7847" y="13606"/>
                    <a:pt x="7823" y="13770"/>
                  </a:cubicBezTo>
                  <a:cubicBezTo>
                    <a:pt x="7798" y="13934"/>
                    <a:pt x="7403" y="14222"/>
                    <a:pt x="7058" y="14432"/>
                  </a:cubicBezTo>
                  <a:cubicBezTo>
                    <a:pt x="6713" y="14643"/>
                    <a:pt x="7034" y="14690"/>
                    <a:pt x="6923" y="14822"/>
                  </a:cubicBezTo>
                  <a:cubicBezTo>
                    <a:pt x="6811" y="14955"/>
                    <a:pt x="6404" y="14838"/>
                    <a:pt x="6269" y="14892"/>
                  </a:cubicBezTo>
                  <a:cubicBezTo>
                    <a:pt x="6133" y="14947"/>
                    <a:pt x="6343" y="15275"/>
                    <a:pt x="6159" y="15376"/>
                  </a:cubicBezTo>
                  <a:cubicBezTo>
                    <a:pt x="5973" y="15477"/>
                    <a:pt x="6159" y="15618"/>
                    <a:pt x="6159" y="15735"/>
                  </a:cubicBezTo>
                  <a:cubicBezTo>
                    <a:pt x="6159" y="15851"/>
                    <a:pt x="5678" y="15664"/>
                    <a:pt x="5641" y="15781"/>
                  </a:cubicBezTo>
                  <a:cubicBezTo>
                    <a:pt x="5604" y="15898"/>
                    <a:pt x="5184" y="15867"/>
                    <a:pt x="5061" y="15898"/>
                  </a:cubicBezTo>
                  <a:cubicBezTo>
                    <a:pt x="4938" y="15930"/>
                    <a:pt x="5308" y="16116"/>
                    <a:pt x="5530" y="16226"/>
                  </a:cubicBezTo>
                  <a:cubicBezTo>
                    <a:pt x="5752" y="16335"/>
                    <a:pt x="5320" y="16421"/>
                    <a:pt x="5271" y="16296"/>
                  </a:cubicBezTo>
                  <a:cubicBezTo>
                    <a:pt x="5221" y="16171"/>
                    <a:pt x="4913" y="16374"/>
                    <a:pt x="4531" y="16483"/>
                  </a:cubicBezTo>
                  <a:cubicBezTo>
                    <a:pt x="4149" y="16592"/>
                    <a:pt x="4309" y="16810"/>
                    <a:pt x="4013" y="16818"/>
                  </a:cubicBezTo>
                  <a:cubicBezTo>
                    <a:pt x="3717" y="16826"/>
                    <a:pt x="3803" y="17122"/>
                    <a:pt x="3606" y="17216"/>
                  </a:cubicBezTo>
                  <a:cubicBezTo>
                    <a:pt x="3409" y="17309"/>
                    <a:pt x="3459" y="16998"/>
                    <a:pt x="3150" y="16990"/>
                  </a:cubicBezTo>
                  <a:cubicBezTo>
                    <a:pt x="2842" y="16982"/>
                    <a:pt x="2866" y="17122"/>
                    <a:pt x="3051" y="17286"/>
                  </a:cubicBezTo>
                  <a:cubicBezTo>
                    <a:pt x="3236" y="17449"/>
                    <a:pt x="2768" y="17325"/>
                    <a:pt x="2595" y="17465"/>
                  </a:cubicBezTo>
                  <a:cubicBezTo>
                    <a:pt x="2422" y="17606"/>
                    <a:pt x="1929" y="17536"/>
                    <a:pt x="1794" y="17653"/>
                  </a:cubicBezTo>
                  <a:cubicBezTo>
                    <a:pt x="1658" y="17769"/>
                    <a:pt x="2163" y="17769"/>
                    <a:pt x="2237" y="17863"/>
                  </a:cubicBezTo>
                  <a:cubicBezTo>
                    <a:pt x="2311" y="17957"/>
                    <a:pt x="1794" y="17910"/>
                    <a:pt x="1522" y="17871"/>
                  </a:cubicBezTo>
                  <a:cubicBezTo>
                    <a:pt x="1251" y="17832"/>
                    <a:pt x="1325" y="18089"/>
                    <a:pt x="1079" y="18058"/>
                  </a:cubicBezTo>
                  <a:cubicBezTo>
                    <a:pt x="832" y="18027"/>
                    <a:pt x="524" y="18190"/>
                    <a:pt x="697" y="18300"/>
                  </a:cubicBezTo>
                  <a:cubicBezTo>
                    <a:pt x="869" y="18409"/>
                    <a:pt x="561" y="18424"/>
                    <a:pt x="388" y="18354"/>
                  </a:cubicBezTo>
                  <a:cubicBezTo>
                    <a:pt x="216" y="18284"/>
                    <a:pt x="68" y="18455"/>
                    <a:pt x="6" y="18588"/>
                  </a:cubicBezTo>
                  <a:cubicBezTo>
                    <a:pt x="-56" y="18721"/>
                    <a:pt x="339" y="18791"/>
                    <a:pt x="327" y="18853"/>
                  </a:cubicBezTo>
                  <a:cubicBezTo>
                    <a:pt x="315" y="18915"/>
                    <a:pt x="6" y="19017"/>
                    <a:pt x="228" y="19048"/>
                  </a:cubicBezTo>
                  <a:cubicBezTo>
                    <a:pt x="450" y="19079"/>
                    <a:pt x="290" y="19204"/>
                    <a:pt x="142" y="19243"/>
                  </a:cubicBezTo>
                  <a:cubicBezTo>
                    <a:pt x="-6" y="19282"/>
                    <a:pt x="-6" y="19376"/>
                    <a:pt x="142" y="19493"/>
                  </a:cubicBezTo>
                  <a:cubicBezTo>
                    <a:pt x="290" y="19610"/>
                    <a:pt x="-117" y="19633"/>
                    <a:pt x="80" y="19812"/>
                  </a:cubicBezTo>
                  <a:cubicBezTo>
                    <a:pt x="277" y="19991"/>
                    <a:pt x="425" y="19765"/>
                    <a:pt x="512" y="19898"/>
                  </a:cubicBezTo>
                  <a:cubicBezTo>
                    <a:pt x="598" y="20031"/>
                    <a:pt x="832" y="19914"/>
                    <a:pt x="1103" y="19757"/>
                  </a:cubicBezTo>
                  <a:cubicBezTo>
                    <a:pt x="1375" y="19602"/>
                    <a:pt x="1473" y="19929"/>
                    <a:pt x="1251" y="19921"/>
                  </a:cubicBezTo>
                  <a:cubicBezTo>
                    <a:pt x="1029" y="19914"/>
                    <a:pt x="771" y="19999"/>
                    <a:pt x="820" y="20140"/>
                  </a:cubicBezTo>
                  <a:cubicBezTo>
                    <a:pt x="869" y="20280"/>
                    <a:pt x="475" y="20256"/>
                    <a:pt x="487" y="20085"/>
                  </a:cubicBezTo>
                  <a:cubicBezTo>
                    <a:pt x="499" y="19914"/>
                    <a:pt x="31" y="20116"/>
                    <a:pt x="203" y="20241"/>
                  </a:cubicBezTo>
                  <a:cubicBezTo>
                    <a:pt x="376" y="20365"/>
                    <a:pt x="142" y="20436"/>
                    <a:pt x="142" y="20553"/>
                  </a:cubicBezTo>
                  <a:cubicBezTo>
                    <a:pt x="142" y="20670"/>
                    <a:pt x="475" y="20646"/>
                    <a:pt x="610" y="20514"/>
                  </a:cubicBezTo>
                  <a:cubicBezTo>
                    <a:pt x="746" y="20381"/>
                    <a:pt x="968" y="20412"/>
                    <a:pt x="1054" y="20545"/>
                  </a:cubicBezTo>
                  <a:cubicBezTo>
                    <a:pt x="1140" y="20678"/>
                    <a:pt x="845" y="20576"/>
                    <a:pt x="845" y="20755"/>
                  </a:cubicBezTo>
                  <a:cubicBezTo>
                    <a:pt x="845" y="20935"/>
                    <a:pt x="660" y="20779"/>
                    <a:pt x="499" y="20919"/>
                  </a:cubicBezTo>
                  <a:cubicBezTo>
                    <a:pt x="339" y="21060"/>
                    <a:pt x="1128" y="21317"/>
                    <a:pt x="1375" y="21356"/>
                  </a:cubicBezTo>
                  <a:cubicBezTo>
                    <a:pt x="1622" y="21395"/>
                    <a:pt x="1855" y="21566"/>
                    <a:pt x="2348" y="21519"/>
                  </a:cubicBezTo>
                  <a:cubicBezTo>
                    <a:pt x="2842" y="21473"/>
                    <a:pt x="3779" y="20896"/>
                    <a:pt x="3902" y="20794"/>
                  </a:cubicBezTo>
                  <a:cubicBezTo>
                    <a:pt x="4026" y="20693"/>
                    <a:pt x="4297" y="20810"/>
                    <a:pt x="4481" y="20716"/>
                  </a:cubicBezTo>
                  <a:cubicBezTo>
                    <a:pt x="4666" y="20623"/>
                    <a:pt x="4555" y="20381"/>
                    <a:pt x="4691" y="20335"/>
                  </a:cubicBezTo>
                  <a:cubicBezTo>
                    <a:pt x="4827" y="20288"/>
                    <a:pt x="4900" y="20592"/>
                    <a:pt x="5024" y="20623"/>
                  </a:cubicBezTo>
                  <a:cubicBezTo>
                    <a:pt x="5136" y="20651"/>
                    <a:pt x="5217" y="20706"/>
                    <a:pt x="5221" y="20862"/>
                  </a:cubicBezTo>
                  <a:cubicBezTo>
                    <a:pt x="5319" y="20853"/>
                    <a:pt x="5419" y="20856"/>
                    <a:pt x="5482" y="20885"/>
                  </a:cubicBezTo>
                  <a:cubicBezTo>
                    <a:pt x="5640" y="20961"/>
                    <a:pt x="5680" y="20635"/>
                    <a:pt x="5680" y="20535"/>
                  </a:cubicBezTo>
                  <a:cubicBezTo>
                    <a:pt x="5680" y="20434"/>
                    <a:pt x="5838" y="20234"/>
                    <a:pt x="5799" y="20109"/>
                  </a:cubicBezTo>
                  <a:cubicBezTo>
                    <a:pt x="5759" y="19984"/>
                    <a:pt x="6274" y="20084"/>
                    <a:pt x="6353" y="19984"/>
                  </a:cubicBezTo>
                  <a:cubicBezTo>
                    <a:pt x="6433" y="19883"/>
                    <a:pt x="6472" y="19533"/>
                    <a:pt x="6314" y="19483"/>
                  </a:cubicBezTo>
                  <a:cubicBezTo>
                    <a:pt x="6155" y="19432"/>
                    <a:pt x="6116" y="19232"/>
                    <a:pt x="6274" y="19232"/>
                  </a:cubicBezTo>
                  <a:cubicBezTo>
                    <a:pt x="6433" y="19232"/>
                    <a:pt x="6630" y="19157"/>
                    <a:pt x="6591" y="18956"/>
                  </a:cubicBezTo>
                  <a:cubicBezTo>
                    <a:pt x="6552" y="18756"/>
                    <a:pt x="6076" y="18781"/>
                    <a:pt x="6037" y="18581"/>
                  </a:cubicBezTo>
                  <a:cubicBezTo>
                    <a:pt x="5997" y="18381"/>
                    <a:pt x="6274" y="18330"/>
                    <a:pt x="6076" y="18080"/>
                  </a:cubicBezTo>
                  <a:cubicBezTo>
                    <a:pt x="5878" y="17829"/>
                    <a:pt x="6155" y="17679"/>
                    <a:pt x="6076" y="17554"/>
                  </a:cubicBezTo>
                  <a:cubicBezTo>
                    <a:pt x="5997" y="17428"/>
                    <a:pt x="5918" y="17278"/>
                    <a:pt x="6155" y="17028"/>
                  </a:cubicBezTo>
                  <a:cubicBezTo>
                    <a:pt x="6393" y="16777"/>
                    <a:pt x="6829" y="16652"/>
                    <a:pt x="6987" y="16677"/>
                  </a:cubicBezTo>
                  <a:cubicBezTo>
                    <a:pt x="7146" y="16702"/>
                    <a:pt x="7423" y="16803"/>
                    <a:pt x="7542" y="16652"/>
                  </a:cubicBezTo>
                  <a:cubicBezTo>
                    <a:pt x="7660" y="16502"/>
                    <a:pt x="7660" y="16376"/>
                    <a:pt x="7542" y="16351"/>
                  </a:cubicBezTo>
                  <a:cubicBezTo>
                    <a:pt x="7423" y="16326"/>
                    <a:pt x="7106" y="16276"/>
                    <a:pt x="7344" y="16076"/>
                  </a:cubicBezTo>
                  <a:cubicBezTo>
                    <a:pt x="7581" y="15875"/>
                    <a:pt x="7859" y="15624"/>
                    <a:pt x="7899" y="15400"/>
                  </a:cubicBezTo>
                  <a:cubicBezTo>
                    <a:pt x="7938" y="15174"/>
                    <a:pt x="7819" y="14998"/>
                    <a:pt x="7938" y="14923"/>
                  </a:cubicBezTo>
                  <a:cubicBezTo>
                    <a:pt x="8057" y="14848"/>
                    <a:pt x="8335" y="14923"/>
                    <a:pt x="8571" y="14823"/>
                  </a:cubicBezTo>
                  <a:cubicBezTo>
                    <a:pt x="8809" y="14723"/>
                    <a:pt x="8611" y="14598"/>
                    <a:pt x="8730" y="14523"/>
                  </a:cubicBezTo>
                  <a:cubicBezTo>
                    <a:pt x="8849" y="14447"/>
                    <a:pt x="9007" y="14197"/>
                    <a:pt x="9166" y="14122"/>
                  </a:cubicBezTo>
                  <a:cubicBezTo>
                    <a:pt x="9324" y="14047"/>
                    <a:pt x="9483" y="13946"/>
                    <a:pt x="9364" y="13846"/>
                  </a:cubicBezTo>
                  <a:cubicBezTo>
                    <a:pt x="9245" y="13746"/>
                    <a:pt x="9602" y="13645"/>
                    <a:pt x="9602" y="13470"/>
                  </a:cubicBezTo>
                  <a:cubicBezTo>
                    <a:pt x="9602" y="13295"/>
                    <a:pt x="9998" y="13170"/>
                    <a:pt x="10236" y="13170"/>
                  </a:cubicBezTo>
                  <a:cubicBezTo>
                    <a:pt x="10474" y="13170"/>
                    <a:pt x="10869" y="13170"/>
                    <a:pt x="10869" y="13019"/>
                  </a:cubicBezTo>
                  <a:cubicBezTo>
                    <a:pt x="10869" y="12869"/>
                    <a:pt x="10710" y="12543"/>
                    <a:pt x="11067" y="12644"/>
                  </a:cubicBezTo>
                  <a:cubicBezTo>
                    <a:pt x="11424" y="12744"/>
                    <a:pt x="11701" y="12619"/>
                    <a:pt x="11939" y="12744"/>
                  </a:cubicBezTo>
                  <a:cubicBezTo>
                    <a:pt x="12177" y="12869"/>
                    <a:pt x="12493" y="12844"/>
                    <a:pt x="12493" y="12644"/>
                  </a:cubicBezTo>
                  <a:cubicBezTo>
                    <a:pt x="12493" y="12443"/>
                    <a:pt x="12612" y="12118"/>
                    <a:pt x="12969" y="12243"/>
                  </a:cubicBezTo>
                  <a:cubicBezTo>
                    <a:pt x="12997" y="12253"/>
                    <a:pt x="13023" y="12264"/>
                    <a:pt x="13049" y="12275"/>
                  </a:cubicBezTo>
                  <a:cubicBezTo>
                    <a:pt x="13167" y="12107"/>
                    <a:pt x="13392" y="12001"/>
                    <a:pt x="13602" y="12017"/>
                  </a:cubicBezTo>
                  <a:cubicBezTo>
                    <a:pt x="13921" y="12043"/>
                    <a:pt x="14117" y="12393"/>
                    <a:pt x="14514" y="12443"/>
                  </a:cubicBezTo>
                  <a:cubicBezTo>
                    <a:pt x="14910" y="12493"/>
                    <a:pt x="15306" y="12594"/>
                    <a:pt x="15425" y="12468"/>
                  </a:cubicBezTo>
                  <a:cubicBezTo>
                    <a:pt x="15544" y="12343"/>
                    <a:pt x="15821" y="12543"/>
                    <a:pt x="16059" y="12493"/>
                  </a:cubicBezTo>
                  <a:cubicBezTo>
                    <a:pt x="16296" y="12443"/>
                    <a:pt x="16296" y="12769"/>
                    <a:pt x="16534" y="12569"/>
                  </a:cubicBezTo>
                  <a:cubicBezTo>
                    <a:pt x="16771" y="12368"/>
                    <a:pt x="16494" y="12243"/>
                    <a:pt x="16891" y="12268"/>
                  </a:cubicBezTo>
                  <a:cubicBezTo>
                    <a:pt x="17287" y="12293"/>
                    <a:pt x="17049" y="11992"/>
                    <a:pt x="17049" y="11817"/>
                  </a:cubicBezTo>
                  <a:cubicBezTo>
                    <a:pt x="17049" y="11642"/>
                    <a:pt x="17564" y="11617"/>
                    <a:pt x="17564" y="11466"/>
                  </a:cubicBezTo>
                  <a:cubicBezTo>
                    <a:pt x="17564" y="11316"/>
                    <a:pt x="18278" y="11441"/>
                    <a:pt x="18395" y="11341"/>
                  </a:cubicBezTo>
                  <a:cubicBezTo>
                    <a:pt x="18516" y="11241"/>
                    <a:pt x="18911" y="11166"/>
                    <a:pt x="19070" y="11341"/>
                  </a:cubicBezTo>
                  <a:cubicBezTo>
                    <a:pt x="19228" y="11516"/>
                    <a:pt x="19901" y="11566"/>
                    <a:pt x="19941" y="11717"/>
                  </a:cubicBezTo>
                  <a:cubicBezTo>
                    <a:pt x="19961" y="11790"/>
                    <a:pt x="19942" y="11904"/>
                    <a:pt x="19941" y="12011"/>
                  </a:cubicBezTo>
                  <a:cubicBezTo>
                    <a:pt x="20051" y="11942"/>
                    <a:pt x="20190" y="11891"/>
                    <a:pt x="20324" y="11891"/>
                  </a:cubicBezTo>
                  <a:cubicBezTo>
                    <a:pt x="20570" y="11891"/>
                    <a:pt x="20792" y="11657"/>
                    <a:pt x="21014" y="11688"/>
                  </a:cubicBezTo>
                  <a:cubicBezTo>
                    <a:pt x="21200" y="11714"/>
                    <a:pt x="21382" y="11694"/>
                    <a:pt x="21438" y="11499"/>
                  </a:cubicBezTo>
                  <a:cubicBezTo>
                    <a:pt x="21241" y="11421"/>
                    <a:pt x="20863" y="11410"/>
                    <a:pt x="20817" y="115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0" name="Shape 2371">
              <a:extLst>
                <a:ext uri="{FF2B5EF4-FFF2-40B4-BE49-F238E27FC236}">
                  <a16:creationId xmlns:a16="http://schemas.microsoft.com/office/drawing/2014/main" id="{1DEB0C5A-1BA6-694C-B22D-9EF93CDDB8E1}"/>
                </a:ext>
              </a:extLst>
            </p:cNvPr>
            <p:cNvSpPr/>
            <p:nvPr/>
          </p:nvSpPr>
          <p:spPr>
            <a:xfrm>
              <a:off x="13515336" y="3006168"/>
              <a:ext cx="771118" cy="764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158" extrusionOk="0">
                  <a:moveTo>
                    <a:pt x="2628" y="18218"/>
                  </a:moveTo>
                  <a:cubicBezTo>
                    <a:pt x="2628" y="17846"/>
                    <a:pt x="1808" y="17920"/>
                    <a:pt x="1771" y="17585"/>
                  </a:cubicBezTo>
                  <a:cubicBezTo>
                    <a:pt x="1733" y="17251"/>
                    <a:pt x="1174" y="17438"/>
                    <a:pt x="614" y="17846"/>
                  </a:cubicBezTo>
                  <a:cubicBezTo>
                    <a:pt x="55" y="18254"/>
                    <a:pt x="-132" y="18329"/>
                    <a:pt x="92" y="18737"/>
                  </a:cubicBezTo>
                  <a:cubicBezTo>
                    <a:pt x="316" y="19146"/>
                    <a:pt x="651" y="18775"/>
                    <a:pt x="800" y="18366"/>
                  </a:cubicBezTo>
                  <a:cubicBezTo>
                    <a:pt x="950" y="17957"/>
                    <a:pt x="1322" y="18960"/>
                    <a:pt x="988" y="19629"/>
                  </a:cubicBezTo>
                  <a:cubicBezTo>
                    <a:pt x="651" y="20298"/>
                    <a:pt x="1030" y="21240"/>
                    <a:pt x="1471" y="21152"/>
                  </a:cubicBezTo>
                  <a:cubicBezTo>
                    <a:pt x="1845" y="21078"/>
                    <a:pt x="2330" y="19740"/>
                    <a:pt x="2890" y="19034"/>
                  </a:cubicBezTo>
                  <a:cubicBezTo>
                    <a:pt x="3449" y="18329"/>
                    <a:pt x="2628" y="18588"/>
                    <a:pt x="2628" y="18218"/>
                  </a:cubicBezTo>
                  <a:close/>
                  <a:moveTo>
                    <a:pt x="5202" y="16768"/>
                  </a:moveTo>
                  <a:cubicBezTo>
                    <a:pt x="5053" y="17177"/>
                    <a:pt x="4606" y="16991"/>
                    <a:pt x="4009" y="17103"/>
                  </a:cubicBezTo>
                  <a:cubicBezTo>
                    <a:pt x="3412" y="17214"/>
                    <a:pt x="3392" y="18632"/>
                    <a:pt x="3823" y="18775"/>
                  </a:cubicBezTo>
                  <a:cubicBezTo>
                    <a:pt x="4158" y="18886"/>
                    <a:pt x="4419" y="18886"/>
                    <a:pt x="4531" y="18440"/>
                  </a:cubicBezTo>
                  <a:cubicBezTo>
                    <a:pt x="4642" y="17995"/>
                    <a:pt x="5240" y="17846"/>
                    <a:pt x="5613" y="18031"/>
                  </a:cubicBezTo>
                  <a:cubicBezTo>
                    <a:pt x="5986" y="18218"/>
                    <a:pt x="6471" y="17474"/>
                    <a:pt x="6471" y="16916"/>
                  </a:cubicBezTo>
                  <a:cubicBezTo>
                    <a:pt x="6471" y="16359"/>
                    <a:pt x="5352" y="16359"/>
                    <a:pt x="5202" y="16768"/>
                  </a:cubicBezTo>
                  <a:close/>
                  <a:moveTo>
                    <a:pt x="13410" y="7108"/>
                  </a:moveTo>
                  <a:cubicBezTo>
                    <a:pt x="13037" y="7294"/>
                    <a:pt x="12775" y="8445"/>
                    <a:pt x="13186" y="8779"/>
                  </a:cubicBezTo>
                  <a:cubicBezTo>
                    <a:pt x="13596" y="9114"/>
                    <a:pt x="12514" y="9746"/>
                    <a:pt x="12551" y="10452"/>
                  </a:cubicBezTo>
                  <a:cubicBezTo>
                    <a:pt x="12589" y="11158"/>
                    <a:pt x="11880" y="11158"/>
                    <a:pt x="11767" y="11677"/>
                  </a:cubicBezTo>
                  <a:cubicBezTo>
                    <a:pt x="11656" y="12198"/>
                    <a:pt x="11246" y="12087"/>
                    <a:pt x="10612" y="12570"/>
                  </a:cubicBezTo>
                  <a:cubicBezTo>
                    <a:pt x="9978" y="13052"/>
                    <a:pt x="9642" y="12495"/>
                    <a:pt x="9791" y="12161"/>
                  </a:cubicBezTo>
                  <a:cubicBezTo>
                    <a:pt x="9940" y="11826"/>
                    <a:pt x="8821" y="12347"/>
                    <a:pt x="8858" y="13165"/>
                  </a:cubicBezTo>
                  <a:cubicBezTo>
                    <a:pt x="8896" y="13982"/>
                    <a:pt x="7814" y="14056"/>
                    <a:pt x="8075" y="14427"/>
                  </a:cubicBezTo>
                  <a:cubicBezTo>
                    <a:pt x="8337" y="14800"/>
                    <a:pt x="7255" y="15021"/>
                    <a:pt x="7291" y="14687"/>
                  </a:cubicBezTo>
                  <a:cubicBezTo>
                    <a:pt x="7329" y="14353"/>
                    <a:pt x="6619" y="14540"/>
                    <a:pt x="5763" y="14874"/>
                  </a:cubicBezTo>
                  <a:cubicBezTo>
                    <a:pt x="4905" y="15208"/>
                    <a:pt x="4381" y="14502"/>
                    <a:pt x="3897" y="14985"/>
                  </a:cubicBezTo>
                  <a:cubicBezTo>
                    <a:pt x="3412" y="15469"/>
                    <a:pt x="2591" y="16323"/>
                    <a:pt x="1957" y="16434"/>
                  </a:cubicBezTo>
                  <a:cubicBezTo>
                    <a:pt x="1322" y="16545"/>
                    <a:pt x="1689" y="17311"/>
                    <a:pt x="1957" y="17177"/>
                  </a:cubicBezTo>
                  <a:cubicBezTo>
                    <a:pt x="2405" y="16954"/>
                    <a:pt x="3114" y="17177"/>
                    <a:pt x="3338" y="16842"/>
                  </a:cubicBezTo>
                  <a:cubicBezTo>
                    <a:pt x="3561" y="16508"/>
                    <a:pt x="5389" y="16100"/>
                    <a:pt x="6508" y="16063"/>
                  </a:cubicBezTo>
                  <a:cubicBezTo>
                    <a:pt x="7627" y="16025"/>
                    <a:pt x="6956" y="16582"/>
                    <a:pt x="7031" y="17177"/>
                  </a:cubicBezTo>
                  <a:cubicBezTo>
                    <a:pt x="7105" y="17771"/>
                    <a:pt x="8038" y="17660"/>
                    <a:pt x="8523" y="17103"/>
                  </a:cubicBezTo>
                  <a:cubicBezTo>
                    <a:pt x="9007" y="16545"/>
                    <a:pt x="9381" y="16582"/>
                    <a:pt x="8970" y="16247"/>
                  </a:cubicBezTo>
                  <a:cubicBezTo>
                    <a:pt x="8559" y="15914"/>
                    <a:pt x="9045" y="15616"/>
                    <a:pt x="9344" y="16063"/>
                  </a:cubicBezTo>
                  <a:cubicBezTo>
                    <a:pt x="9642" y="16508"/>
                    <a:pt x="10574" y="16545"/>
                    <a:pt x="10948" y="15951"/>
                  </a:cubicBezTo>
                  <a:cubicBezTo>
                    <a:pt x="11321" y="15356"/>
                    <a:pt x="11432" y="16063"/>
                    <a:pt x="11880" y="16025"/>
                  </a:cubicBezTo>
                  <a:cubicBezTo>
                    <a:pt x="12328" y="15988"/>
                    <a:pt x="12589" y="14874"/>
                    <a:pt x="12627" y="15282"/>
                  </a:cubicBezTo>
                  <a:cubicBezTo>
                    <a:pt x="12664" y="15690"/>
                    <a:pt x="13372" y="15579"/>
                    <a:pt x="13820" y="15097"/>
                  </a:cubicBezTo>
                  <a:cubicBezTo>
                    <a:pt x="14268" y="14613"/>
                    <a:pt x="13858" y="13759"/>
                    <a:pt x="14156" y="13313"/>
                  </a:cubicBezTo>
                  <a:cubicBezTo>
                    <a:pt x="14454" y="12867"/>
                    <a:pt x="14753" y="11938"/>
                    <a:pt x="14454" y="11381"/>
                  </a:cubicBezTo>
                  <a:cubicBezTo>
                    <a:pt x="14156" y="10823"/>
                    <a:pt x="15126" y="10452"/>
                    <a:pt x="15611" y="10005"/>
                  </a:cubicBezTo>
                  <a:cubicBezTo>
                    <a:pt x="16096" y="9560"/>
                    <a:pt x="15051" y="7331"/>
                    <a:pt x="15014" y="6662"/>
                  </a:cubicBezTo>
                  <a:cubicBezTo>
                    <a:pt x="14977" y="5993"/>
                    <a:pt x="13782" y="6922"/>
                    <a:pt x="13410" y="7108"/>
                  </a:cubicBezTo>
                  <a:close/>
                  <a:moveTo>
                    <a:pt x="20274" y="2017"/>
                  </a:moveTo>
                  <a:cubicBezTo>
                    <a:pt x="20014" y="1683"/>
                    <a:pt x="19566" y="2203"/>
                    <a:pt x="19006" y="2315"/>
                  </a:cubicBezTo>
                  <a:cubicBezTo>
                    <a:pt x="18446" y="2426"/>
                    <a:pt x="16693" y="977"/>
                    <a:pt x="16245" y="308"/>
                  </a:cubicBezTo>
                  <a:cubicBezTo>
                    <a:pt x="15797" y="-360"/>
                    <a:pt x="15051" y="197"/>
                    <a:pt x="15425" y="680"/>
                  </a:cubicBezTo>
                  <a:cubicBezTo>
                    <a:pt x="15798" y="1163"/>
                    <a:pt x="15349" y="1311"/>
                    <a:pt x="15349" y="1981"/>
                  </a:cubicBezTo>
                  <a:cubicBezTo>
                    <a:pt x="15349" y="2649"/>
                    <a:pt x="14902" y="2649"/>
                    <a:pt x="14977" y="3095"/>
                  </a:cubicBezTo>
                  <a:cubicBezTo>
                    <a:pt x="15051" y="3541"/>
                    <a:pt x="14379" y="3467"/>
                    <a:pt x="13931" y="3541"/>
                  </a:cubicBezTo>
                  <a:cubicBezTo>
                    <a:pt x="13485" y="3616"/>
                    <a:pt x="13970" y="4062"/>
                    <a:pt x="13447" y="4285"/>
                  </a:cubicBezTo>
                  <a:cubicBezTo>
                    <a:pt x="12925" y="4507"/>
                    <a:pt x="12962" y="4879"/>
                    <a:pt x="13223" y="5027"/>
                  </a:cubicBezTo>
                  <a:cubicBezTo>
                    <a:pt x="13485" y="5176"/>
                    <a:pt x="13298" y="5659"/>
                    <a:pt x="13223" y="5993"/>
                  </a:cubicBezTo>
                  <a:cubicBezTo>
                    <a:pt x="13148" y="6328"/>
                    <a:pt x="13558" y="6068"/>
                    <a:pt x="13858" y="5733"/>
                  </a:cubicBezTo>
                  <a:cubicBezTo>
                    <a:pt x="14156" y="5399"/>
                    <a:pt x="14467" y="5894"/>
                    <a:pt x="14529" y="5584"/>
                  </a:cubicBezTo>
                  <a:cubicBezTo>
                    <a:pt x="14604" y="5214"/>
                    <a:pt x="13746" y="5027"/>
                    <a:pt x="13782" y="4655"/>
                  </a:cubicBezTo>
                  <a:cubicBezTo>
                    <a:pt x="13820" y="4285"/>
                    <a:pt x="14379" y="4767"/>
                    <a:pt x="14828" y="4544"/>
                  </a:cubicBezTo>
                  <a:cubicBezTo>
                    <a:pt x="15276" y="4321"/>
                    <a:pt x="16170" y="4507"/>
                    <a:pt x="16730" y="4990"/>
                  </a:cubicBezTo>
                  <a:cubicBezTo>
                    <a:pt x="17289" y="5473"/>
                    <a:pt x="17439" y="5288"/>
                    <a:pt x="17551" y="4693"/>
                  </a:cubicBezTo>
                  <a:cubicBezTo>
                    <a:pt x="17662" y="4099"/>
                    <a:pt x="18520" y="3839"/>
                    <a:pt x="19378" y="3839"/>
                  </a:cubicBezTo>
                  <a:cubicBezTo>
                    <a:pt x="20237" y="3839"/>
                    <a:pt x="20312" y="3429"/>
                    <a:pt x="20051" y="3243"/>
                  </a:cubicBezTo>
                  <a:cubicBezTo>
                    <a:pt x="19790" y="3059"/>
                    <a:pt x="21468" y="1981"/>
                    <a:pt x="21430" y="1683"/>
                  </a:cubicBezTo>
                  <a:cubicBezTo>
                    <a:pt x="21393" y="1386"/>
                    <a:pt x="20535" y="2352"/>
                    <a:pt x="20274" y="20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1" name="Shape 2372">
              <a:extLst>
                <a:ext uri="{FF2B5EF4-FFF2-40B4-BE49-F238E27FC236}">
                  <a16:creationId xmlns:a16="http://schemas.microsoft.com/office/drawing/2014/main" id="{82B9A08F-4758-B94E-838B-53650C4813DC}"/>
                </a:ext>
              </a:extLst>
            </p:cNvPr>
            <p:cNvSpPr/>
            <p:nvPr/>
          </p:nvSpPr>
          <p:spPr>
            <a:xfrm>
              <a:off x="11030898" y="2509281"/>
              <a:ext cx="2718964" cy="1867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357" extrusionOk="0">
                  <a:moveTo>
                    <a:pt x="12477" y="20436"/>
                  </a:moveTo>
                  <a:cubicBezTo>
                    <a:pt x="12339" y="20436"/>
                    <a:pt x="11988" y="20727"/>
                    <a:pt x="12127" y="21141"/>
                  </a:cubicBezTo>
                  <a:cubicBezTo>
                    <a:pt x="12265" y="21556"/>
                    <a:pt x="12722" y="21280"/>
                    <a:pt x="12733" y="21095"/>
                  </a:cubicBezTo>
                  <a:cubicBezTo>
                    <a:pt x="12743" y="20911"/>
                    <a:pt x="12952" y="20622"/>
                    <a:pt x="12924" y="20482"/>
                  </a:cubicBezTo>
                  <a:cubicBezTo>
                    <a:pt x="12903" y="20374"/>
                    <a:pt x="12616" y="20436"/>
                    <a:pt x="12477" y="20436"/>
                  </a:cubicBezTo>
                  <a:close/>
                  <a:moveTo>
                    <a:pt x="16273" y="18348"/>
                  </a:moveTo>
                  <a:cubicBezTo>
                    <a:pt x="16157" y="18962"/>
                    <a:pt x="16429" y="19274"/>
                    <a:pt x="16465" y="19238"/>
                  </a:cubicBezTo>
                  <a:cubicBezTo>
                    <a:pt x="16571" y="19131"/>
                    <a:pt x="17007" y="17810"/>
                    <a:pt x="16911" y="17626"/>
                  </a:cubicBezTo>
                  <a:cubicBezTo>
                    <a:pt x="16816" y="17442"/>
                    <a:pt x="16390" y="17733"/>
                    <a:pt x="16273" y="18348"/>
                  </a:cubicBezTo>
                  <a:close/>
                  <a:moveTo>
                    <a:pt x="21483" y="3809"/>
                  </a:moveTo>
                  <a:cubicBezTo>
                    <a:pt x="21494" y="3533"/>
                    <a:pt x="21270" y="3625"/>
                    <a:pt x="21196" y="3702"/>
                  </a:cubicBezTo>
                  <a:cubicBezTo>
                    <a:pt x="21122" y="3779"/>
                    <a:pt x="20909" y="3702"/>
                    <a:pt x="20845" y="3886"/>
                  </a:cubicBezTo>
                  <a:cubicBezTo>
                    <a:pt x="20781" y="4070"/>
                    <a:pt x="20675" y="3963"/>
                    <a:pt x="20526" y="3994"/>
                  </a:cubicBezTo>
                  <a:cubicBezTo>
                    <a:pt x="20378" y="4024"/>
                    <a:pt x="20165" y="3932"/>
                    <a:pt x="20175" y="3794"/>
                  </a:cubicBezTo>
                  <a:cubicBezTo>
                    <a:pt x="20186" y="3656"/>
                    <a:pt x="20090" y="3518"/>
                    <a:pt x="20101" y="3349"/>
                  </a:cubicBezTo>
                  <a:cubicBezTo>
                    <a:pt x="20112" y="3180"/>
                    <a:pt x="19952" y="3257"/>
                    <a:pt x="19846" y="3103"/>
                  </a:cubicBezTo>
                  <a:cubicBezTo>
                    <a:pt x="19739" y="2950"/>
                    <a:pt x="19527" y="2842"/>
                    <a:pt x="19484" y="2873"/>
                  </a:cubicBezTo>
                  <a:cubicBezTo>
                    <a:pt x="19442" y="2903"/>
                    <a:pt x="19314" y="2704"/>
                    <a:pt x="19133" y="2689"/>
                  </a:cubicBezTo>
                  <a:cubicBezTo>
                    <a:pt x="18953" y="2673"/>
                    <a:pt x="18974" y="2504"/>
                    <a:pt x="18995" y="2397"/>
                  </a:cubicBezTo>
                  <a:cubicBezTo>
                    <a:pt x="19016" y="2290"/>
                    <a:pt x="18846" y="1952"/>
                    <a:pt x="18814" y="1767"/>
                  </a:cubicBezTo>
                  <a:cubicBezTo>
                    <a:pt x="18782" y="1583"/>
                    <a:pt x="18655" y="1553"/>
                    <a:pt x="18602" y="1153"/>
                  </a:cubicBezTo>
                  <a:cubicBezTo>
                    <a:pt x="18549" y="754"/>
                    <a:pt x="18400" y="862"/>
                    <a:pt x="18432" y="678"/>
                  </a:cubicBezTo>
                  <a:cubicBezTo>
                    <a:pt x="18464" y="494"/>
                    <a:pt x="18251" y="401"/>
                    <a:pt x="18198" y="294"/>
                  </a:cubicBezTo>
                  <a:cubicBezTo>
                    <a:pt x="18145" y="186"/>
                    <a:pt x="17921" y="232"/>
                    <a:pt x="17762" y="110"/>
                  </a:cubicBezTo>
                  <a:cubicBezTo>
                    <a:pt x="17602" y="-13"/>
                    <a:pt x="17507" y="79"/>
                    <a:pt x="17358" y="18"/>
                  </a:cubicBezTo>
                  <a:cubicBezTo>
                    <a:pt x="17209" y="-44"/>
                    <a:pt x="16869" y="79"/>
                    <a:pt x="16826" y="79"/>
                  </a:cubicBezTo>
                  <a:cubicBezTo>
                    <a:pt x="16784" y="79"/>
                    <a:pt x="16518" y="2"/>
                    <a:pt x="16369" y="294"/>
                  </a:cubicBezTo>
                  <a:cubicBezTo>
                    <a:pt x="16220" y="586"/>
                    <a:pt x="16337" y="570"/>
                    <a:pt x="16401" y="570"/>
                  </a:cubicBezTo>
                  <a:cubicBezTo>
                    <a:pt x="16465" y="570"/>
                    <a:pt x="16497" y="846"/>
                    <a:pt x="16507" y="939"/>
                  </a:cubicBezTo>
                  <a:cubicBezTo>
                    <a:pt x="16518" y="1030"/>
                    <a:pt x="16401" y="1169"/>
                    <a:pt x="16348" y="1200"/>
                  </a:cubicBezTo>
                  <a:cubicBezTo>
                    <a:pt x="16295" y="1231"/>
                    <a:pt x="16146" y="1568"/>
                    <a:pt x="16124" y="1691"/>
                  </a:cubicBezTo>
                  <a:cubicBezTo>
                    <a:pt x="16103" y="1814"/>
                    <a:pt x="15933" y="2120"/>
                    <a:pt x="15954" y="2228"/>
                  </a:cubicBezTo>
                  <a:cubicBezTo>
                    <a:pt x="15975" y="2336"/>
                    <a:pt x="15869" y="2443"/>
                    <a:pt x="15795" y="2458"/>
                  </a:cubicBezTo>
                  <a:cubicBezTo>
                    <a:pt x="15720" y="2474"/>
                    <a:pt x="15518" y="2689"/>
                    <a:pt x="15455" y="2719"/>
                  </a:cubicBezTo>
                  <a:cubicBezTo>
                    <a:pt x="15391" y="2750"/>
                    <a:pt x="15136" y="2689"/>
                    <a:pt x="15104" y="2581"/>
                  </a:cubicBezTo>
                  <a:cubicBezTo>
                    <a:pt x="15094" y="2546"/>
                    <a:pt x="15062" y="2518"/>
                    <a:pt x="15024" y="2495"/>
                  </a:cubicBezTo>
                  <a:lnTo>
                    <a:pt x="14736" y="3325"/>
                  </a:lnTo>
                  <a:lnTo>
                    <a:pt x="14713" y="3593"/>
                  </a:lnTo>
                  <a:cubicBezTo>
                    <a:pt x="14713" y="3593"/>
                    <a:pt x="14528" y="3660"/>
                    <a:pt x="14666" y="3860"/>
                  </a:cubicBezTo>
                  <a:cubicBezTo>
                    <a:pt x="14805" y="4061"/>
                    <a:pt x="14829" y="3894"/>
                    <a:pt x="15037" y="3894"/>
                  </a:cubicBezTo>
                  <a:cubicBezTo>
                    <a:pt x="15246" y="3894"/>
                    <a:pt x="15338" y="4128"/>
                    <a:pt x="15385" y="3961"/>
                  </a:cubicBezTo>
                  <a:cubicBezTo>
                    <a:pt x="15431" y="3794"/>
                    <a:pt x="15616" y="3693"/>
                    <a:pt x="15732" y="3894"/>
                  </a:cubicBezTo>
                  <a:cubicBezTo>
                    <a:pt x="15848" y="4094"/>
                    <a:pt x="16219" y="4429"/>
                    <a:pt x="16195" y="4596"/>
                  </a:cubicBezTo>
                  <a:cubicBezTo>
                    <a:pt x="16172" y="4763"/>
                    <a:pt x="15964" y="4730"/>
                    <a:pt x="15825" y="4663"/>
                  </a:cubicBezTo>
                  <a:cubicBezTo>
                    <a:pt x="15686" y="4596"/>
                    <a:pt x="15500" y="4797"/>
                    <a:pt x="15362" y="4797"/>
                  </a:cubicBezTo>
                  <a:cubicBezTo>
                    <a:pt x="15222" y="4797"/>
                    <a:pt x="15061" y="4864"/>
                    <a:pt x="14921" y="5065"/>
                  </a:cubicBezTo>
                  <a:cubicBezTo>
                    <a:pt x="14782" y="5265"/>
                    <a:pt x="14805" y="5466"/>
                    <a:pt x="14597" y="5499"/>
                  </a:cubicBezTo>
                  <a:cubicBezTo>
                    <a:pt x="14389" y="5533"/>
                    <a:pt x="14296" y="5499"/>
                    <a:pt x="14064" y="5733"/>
                  </a:cubicBezTo>
                  <a:cubicBezTo>
                    <a:pt x="13833" y="5968"/>
                    <a:pt x="13578" y="5867"/>
                    <a:pt x="13485" y="5800"/>
                  </a:cubicBezTo>
                  <a:cubicBezTo>
                    <a:pt x="13392" y="5733"/>
                    <a:pt x="13230" y="5700"/>
                    <a:pt x="13138" y="5934"/>
                  </a:cubicBezTo>
                  <a:cubicBezTo>
                    <a:pt x="13045" y="6168"/>
                    <a:pt x="13253" y="6268"/>
                    <a:pt x="13230" y="6536"/>
                  </a:cubicBezTo>
                  <a:cubicBezTo>
                    <a:pt x="13207" y="6804"/>
                    <a:pt x="12976" y="6737"/>
                    <a:pt x="12790" y="7038"/>
                  </a:cubicBezTo>
                  <a:cubicBezTo>
                    <a:pt x="12605" y="7339"/>
                    <a:pt x="12304" y="7473"/>
                    <a:pt x="12142" y="7439"/>
                  </a:cubicBezTo>
                  <a:cubicBezTo>
                    <a:pt x="11980" y="7406"/>
                    <a:pt x="11632" y="7272"/>
                    <a:pt x="11331" y="7473"/>
                  </a:cubicBezTo>
                  <a:cubicBezTo>
                    <a:pt x="11030" y="7673"/>
                    <a:pt x="10821" y="7975"/>
                    <a:pt x="10705" y="7941"/>
                  </a:cubicBezTo>
                  <a:cubicBezTo>
                    <a:pt x="10590" y="7907"/>
                    <a:pt x="10590" y="7706"/>
                    <a:pt x="10428" y="7740"/>
                  </a:cubicBezTo>
                  <a:cubicBezTo>
                    <a:pt x="10265" y="7774"/>
                    <a:pt x="10173" y="7706"/>
                    <a:pt x="10057" y="7606"/>
                  </a:cubicBezTo>
                  <a:cubicBezTo>
                    <a:pt x="9941" y="7506"/>
                    <a:pt x="9849" y="7673"/>
                    <a:pt x="9663" y="7473"/>
                  </a:cubicBezTo>
                  <a:cubicBezTo>
                    <a:pt x="9478" y="7272"/>
                    <a:pt x="9154" y="7305"/>
                    <a:pt x="9015" y="7272"/>
                  </a:cubicBezTo>
                  <a:cubicBezTo>
                    <a:pt x="8876" y="7239"/>
                    <a:pt x="8343" y="7272"/>
                    <a:pt x="8157" y="7239"/>
                  </a:cubicBezTo>
                  <a:cubicBezTo>
                    <a:pt x="7972" y="7205"/>
                    <a:pt x="7717" y="7305"/>
                    <a:pt x="7694" y="7172"/>
                  </a:cubicBezTo>
                  <a:cubicBezTo>
                    <a:pt x="7671" y="7038"/>
                    <a:pt x="7532" y="6937"/>
                    <a:pt x="7486" y="6637"/>
                  </a:cubicBezTo>
                  <a:cubicBezTo>
                    <a:pt x="7440" y="6335"/>
                    <a:pt x="7324" y="6235"/>
                    <a:pt x="7208" y="6202"/>
                  </a:cubicBezTo>
                  <a:cubicBezTo>
                    <a:pt x="7092" y="6168"/>
                    <a:pt x="7078" y="5992"/>
                    <a:pt x="6976" y="5968"/>
                  </a:cubicBezTo>
                  <a:cubicBezTo>
                    <a:pt x="6927" y="5956"/>
                    <a:pt x="6868" y="5733"/>
                    <a:pt x="6707" y="5733"/>
                  </a:cubicBezTo>
                  <a:cubicBezTo>
                    <a:pt x="6545" y="5733"/>
                    <a:pt x="5978" y="5637"/>
                    <a:pt x="5897" y="5446"/>
                  </a:cubicBezTo>
                  <a:cubicBezTo>
                    <a:pt x="5816" y="5255"/>
                    <a:pt x="5978" y="5212"/>
                    <a:pt x="5978" y="5021"/>
                  </a:cubicBezTo>
                  <a:cubicBezTo>
                    <a:pt x="5978" y="4830"/>
                    <a:pt x="6066" y="4574"/>
                    <a:pt x="6000" y="4500"/>
                  </a:cubicBezTo>
                  <a:cubicBezTo>
                    <a:pt x="5934" y="4426"/>
                    <a:pt x="5823" y="4256"/>
                    <a:pt x="5809" y="4107"/>
                  </a:cubicBezTo>
                  <a:cubicBezTo>
                    <a:pt x="5794" y="3958"/>
                    <a:pt x="5617" y="3757"/>
                    <a:pt x="5499" y="3746"/>
                  </a:cubicBezTo>
                  <a:cubicBezTo>
                    <a:pt x="5382" y="3735"/>
                    <a:pt x="5286" y="3629"/>
                    <a:pt x="5176" y="3491"/>
                  </a:cubicBezTo>
                  <a:cubicBezTo>
                    <a:pt x="5065" y="3353"/>
                    <a:pt x="4962" y="3363"/>
                    <a:pt x="4918" y="3012"/>
                  </a:cubicBezTo>
                  <a:cubicBezTo>
                    <a:pt x="4915" y="2989"/>
                    <a:pt x="4910" y="2971"/>
                    <a:pt x="4906" y="2950"/>
                  </a:cubicBezTo>
                  <a:cubicBezTo>
                    <a:pt x="4862" y="2944"/>
                    <a:pt x="4805" y="2919"/>
                    <a:pt x="4769" y="2919"/>
                  </a:cubicBezTo>
                  <a:cubicBezTo>
                    <a:pt x="4740" y="2919"/>
                    <a:pt x="4706" y="2884"/>
                    <a:pt x="4675" y="2838"/>
                  </a:cubicBezTo>
                  <a:cubicBezTo>
                    <a:pt x="4646" y="2984"/>
                    <a:pt x="4550" y="3057"/>
                    <a:pt x="4550" y="3172"/>
                  </a:cubicBezTo>
                  <a:cubicBezTo>
                    <a:pt x="4550" y="3299"/>
                    <a:pt x="4513" y="3459"/>
                    <a:pt x="4396" y="3459"/>
                  </a:cubicBezTo>
                  <a:cubicBezTo>
                    <a:pt x="4278" y="3459"/>
                    <a:pt x="4168" y="3586"/>
                    <a:pt x="4160" y="3852"/>
                  </a:cubicBezTo>
                  <a:cubicBezTo>
                    <a:pt x="4153" y="4118"/>
                    <a:pt x="4263" y="4150"/>
                    <a:pt x="4212" y="4267"/>
                  </a:cubicBezTo>
                  <a:cubicBezTo>
                    <a:pt x="4160" y="4384"/>
                    <a:pt x="3946" y="4500"/>
                    <a:pt x="3873" y="4447"/>
                  </a:cubicBezTo>
                  <a:cubicBezTo>
                    <a:pt x="3799" y="4394"/>
                    <a:pt x="3660" y="4426"/>
                    <a:pt x="3542" y="4405"/>
                  </a:cubicBezTo>
                  <a:cubicBezTo>
                    <a:pt x="3424" y="4384"/>
                    <a:pt x="3336" y="4171"/>
                    <a:pt x="3299" y="4405"/>
                  </a:cubicBezTo>
                  <a:cubicBezTo>
                    <a:pt x="3262" y="4639"/>
                    <a:pt x="3019" y="5329"/>
                    <a:pt x="3078" y="5403"/>
                  </a:cubicBezTo>
                  <a:cubicBezTo>
                    <a:pt x="3137" y="5478"/>
                    <a:pt x="3181" y="5648"/>
                    <a:pt x="3078" y="5648"/>
                  </a:cubicBezTo>
                  <a:cubicBezTo>
                    <a:pt x="2975" y="5648"/>
                    <a:pt x="2872" y="5627"/>
                    <a:pt x="2821" y="5552"/>
                  </a:cubicBezTo>
                  <a:cubicBezTo>
                    <a:pt x="2769" y="5478"/>
                    <a:pt x="2601" y="5656"/>
                    <a:pt x="2482" y="5648"/>
                  </a:cubicBezTo>
                  <a:cubicBezTo>
                    <a:pt x="2427" y="5644"/>
                    <a:pt x="2196" y="5794"/>
                    <a:pt x="2276" y="5851"/>
                  </a:cubicBezTo>
                  <a:cubicBezTo>
                    <a:pt x="2355" y="5909"/>
                    <a:pt x="2355" y="6185"/>
                    <a:pt x="2355" y="6300"/>
                  </a:cubicBezTo>
                  <a:cubicBezTo>
                    <a:pt x="2355" y="6415"/>
                    <a:pt x="2531" y="6761"/>
                    <a:pt x="2499" y="6876"/>
                  </a:cubicBezTo>
                  <a:cubicBezTo>
                    <a:pt x="2467" y="6991"/>
                    <a:pt x="2308" y="7118"/>
                    <a:pt x="2308" y="7267"/>
                  </a:cubicBezTo>
                  <a:cubicBezTo>
                    <a:pt x="2308" y="7417"/>
                    <a:pt x="2340" y="7555"/>
                    <a:pt x="2284" y="7590"/>
                  </a:cubicBezTo>
                  <a:cubicBezTo>
                    <a:pt x="2228" y="7624"/>
                    <a:pt x="2052" y="7728"/>
                    <a:pt x="1965" y="7820"/>
                  </a:cubicBezTo>
                  <a:cubicBezTo>
                    <a:pt x="1877" y="7912"/>
                    <a:pt x="1733" y="7912"/>
                    <a:pt x="1686" y="8050"/>
                  </a:cubicBezTo>
                  <a:cubicBezTo>
                    <a:pt x="1638" y="8188"/>
                    <a:pt x="1566" y="8308"/>
                    <a:pt x="1399" y="8281"/>
                  </a:cubicBezTo>
                  <a:cubicBezTo>
                    <a:pt x="1255" y="8257"/>
                    <a:pt x="1183" y="8223"/>
                    <a:pt x="1071" y="8419"/>
                  </a:cubicBezTo>
                  <a:cubicBezTo>
                    <a:pt x="960" y="8614"/>
                    <a:pt x="936" y="8534"/>
                    <a:pt x="856" y="8626"/>
                  </a:cubicBezTo>
                  <a:cubicBezTo>
                    <a:pt x="777" y="8718"/>
                    <a:pt x="697" y="8557"/>
                    <a:pt x="633" y="8522"/>
                  </a:cubicBezTo>
                  <a:cubicBezTo>
                    <a:pt x="569" y="8488"/>
                    <a:pt x="482" y="8626"/>
                    <a:pt x="418" y="8626"/>
                  </a:cubicBezTo>
                  <a:cubicBezTo>
                    <a:pt x="354" y="8626"/>
                    <a:pt x="298" y="8775"/>
                    <a:pt x="219" y="8810"/>
                  </a:cubicBezTo>
                  <a:cubicBezTo>
                    <a:pt x="138" y="8845"/>
                    <a:pt x="59" y="8810"/>
                    <a:pt x="59" y="8948"/>
                  </a:cubicBezTo>
                  <a:cubicBezTo>
                    <a:pt x="59" y="9033"/>
                    <a:pt x="44" y="9132"/>
                    <a:pt x="0" y="9206"/>
                  </a:cubicBezTo>
                  <a:lnTo>
                    <a:pt x="57" y="9656"/>
                  </a:lnTo>
                  <a:cubicBezTo>
                    <a:pt x="57" y="9656"/>
                    <a:pt x="398" y="9820"/>
                    <a:pt x="412" y="9985"/>
                  </a:cubicBezTo>
                  <a:cubicBezTo>
                    <a:pt x="426" y="10149"/>
                    <a:pt x="483" y="10682"/>
                    <a:pt x="483" y="10682"/>
                  </a:cubicBezTo>
                  <a:cubicBezTo>
                    <a:pt x="483" y="10682"/>
                    <a:pt x="479" y="10682"/>
                    <a:pt x="473" y="10683"/>
                  </a:cubicBezTo>
                  <a:cubicBezTo>
                    <a:pt x="611" y="10840"/>
                    <a:pt x="800" y="11007"/>
                    <a:pt x="800" y="11067"/>
                  </a:cubicBezTo>
                  <a:cubicBezTo>
                    <a:pt x="800" y="11136"/>
                    <a:pt x="817" y="11343"/>
                    <a:pt x="984" y="11458"/>
                  </a:cubicBezTo>
                  <a:cubicBezTo>
                    <a:pt x="1090" y="11531"/>
                    <a:pt x="1199" y="11609"/>
                    <a:pt x="1265" y="11674"/>
                  </a:cubicBezTo>
                  <a:cubicBezTo>
                    <a:pt x="1273" y="11644"/>
                    <a:pt x="1278" y="11625"/>
                    <a:pt x="1278" y="11625"/>
                  </a:cubicBezTo>
                  <a:lnTo>
                    <a:pt x="1420" y="11604"/>
                  </a:lnTo>
                  <a:cubicBezTo>
                    <a:pt x="1420" y="11604"/>
                    <a:pt x="1462" y="11642"/>
                    <a:pt x="1501" y="11704"/>
                  </a:cubicBezTo>
                  <a:cubicBezTo>
                    <a:pt x="1536" y="11538"/>
                    <a:pt x="1781" y="11356"/>
                    <a:pt x="1909" y="11366"/>
                  </a:cubicBezTo>
                  <a:cubicBezTo>
                    <a:pt x="2044" y="11378"/>
                    <a:pt x="2355" y="11735"/>
                    <a:pt x="2323" y="11861"/>
                  </a:cubicBezTo>
                  <a:cubicBezTo>
                    <a:pt x="2292" y="11988"/>
                    <a:pt x="2068" y="12449"/>
                    <a:pt x="1965" y="12483"/>
                  </a:cubicBezTo>
                  <a:cubicBezTo>
                    <a:pt x="1926" y="12496"/>
                    <a:pt x="1868" y="12503"/>
                    <a:pt x="1811" y="12506"/>
                  </a:cubicBezTo>
                  <a:cubicBezTo>
                    <a:pt x="1802" y="12581"/>
                    <a:pt x="1789" y="12651"/>
                    <a:pt x="1789" y="12691"/>
                  </a:cubicBezTo>
                  <a:cubicBezTo>
                    <a:pt x="1789" y="12794"/>
                    <a:pt x="1917" y="12957"/>
                    <a:pt x="1988" y="13141"/>
                  </a:cubicBezTo>
                  <a:cubicBezTo>
                    <a:pt x="2059" y="13326"/>
                    <a:pt x="1874" y="13449"/>
                    <a:pt x="1775" y="13326"/>
                  </a:cubicBezTo>
                  <a:cubicBezTo>
                    <a:pt x="1676" y="13203"/>
                    <a:pt x="1633" y="13449"/>
                    <a:pt x="1690" y="13551"/>
                  </a:cubicBezTo>
                  <a:cubicBezTo>
                    <a:pt x="1747" y="13654"/>
                    <a:pt x="1718" y="13941"/>
                    <a:pt x="1818" y="13962"/>
                  </a:cubicBezTo>
                  <a:cubicBezTo>
                    <a:pt x="1917" y="13982"/>
                    <a:pt x="2002" y="14269"/>
                    <a:pt x="2116" y="14269"/>
                  </a:cubicBezTo>
                  <a:cubicBezTo>
                    <a:pt x="2229" y="14269"/>
                    <a:pt x="2329" y="14535"/>
                    <a:pt x="2329" y="14535"/>
                  </a:cubicBezTo>
                  <a:cubicBezTo>
                    <a:pt x="2329" y="14535"/>
                    <a:pt x="2485" y="14679"/>
                    <a:pt x="2485" y="14761"/>
                  </a:cubicBezTo>
                  <a:cubicBezTo>
                    <a:pt x="2485" y="14771"/>
                    <a:pt x="2482" y="14781"/>
                    <a:pt x="2478" y="14792"/>
                  </a:cubicBezTo>
                  <a:cubicBezTo>
                    <a:pt x="2602" y="14774"/>
                    <a:pt x="2684" y="14768"/>
                    <a:pt x="2698" y="14694"/>
                  </a:cubicBezTo>
                  <a:cubicBezTo>
                    <a:pt x="2714" y="14613"/>
                    <a:pt x="2874" y="14613"/>
                    <a:pt x="2985" y="14774"/>
                  </a:cubicBezTo>
                  <a:cubicBezTo>
                    <a:pt x="3097" y="14936"/>
                    <a:pt x="3552" y="15350"/>
                    <a:pt x="3719" y="15546"/>
                  </a:cubicBezTo>
                  <a:cubicBezTo>
                    <a:pt x="3887" y="15742"/>
                    <a:pt x="4277" y="15960"/>
                    <a:pt x="4413" y="15949"/>
                  </a:cubicBezTo>
                  <a:cubicBezTo>
                    <a:pt x="4548" y="15937"/>
                    <a:pt x="4676" y="16087"/>
                    <a:pt x="4883" y="16075"/>
                  </a:cubicBezTo>
                  <a:cubicBezTo>
                    <a:pt x="4914" y="16074"/>
                    <a:pt x="4941" y="16075"/>
                    <a:pt x="4966" y="16078"/>
                  </a:cubicBezTo>
                  <a:cubicBezTo>
                    <a:pt x="4995" y="16033"/>
                    <a:pt x="5045" y="16032"/>
                    <a:pt x="5083" y="15950"/>
                  </a:cubicBezTo>
                  <a:cubicBezTo>
                    <a:pt x="5140" y="15827"/>
                    <a:pt x="5225" y="16053"/>
                    <a:pt x="5197" y="16216"/>
                  </a:cubicBezTo>
                  <a:cubicBezTo>
                    <a:pt x="5183" y="16292"/>
                    <a:pt x="5195" y="16377"/>
                    <a:pt x="5217" y="16444"/>
                  </a:cubicBezTo>
                  <a:cubicBezTo>
                    <a:pt x="5245" y="16386"/>
                    <a:pt x="5274" y="16308"/>
                    <a:pt x="5298" y="16225"/>
                  </a:cubicBezTo>
                  <a:cubicBezTo>
                    <a:pt x="5370" y="15972"/>
                    <a:pt x="5481" y="15983"/>
                    <a:pt x="5553" y="15903"/>
                  </a:cubicBezTo>
                  <a:cubicBezTo>
                    <a:pt x="5625" y="15822"/>
                    <a:pt x="5697" y="15857"/>
                    <a:pt x="5848" y="15972"/>
                  </a:cubicBezTo>
                  <a:cubicBezTo>
                    <a:pt x="5991" y="16080"/>
                    <a:pt x="6049" y="15852"/>
                    <a:pt x="6263" y="16135"/>
                  </a:cubicBezTo>
                  <a:cubicBezTo>
                    <a:pt x="6308" y="16107"/>
                    <a:pt x="6364" y="16073"/>
                    <a:pt x="6389" y="16073"/>
                  </a:cubicBezTo>
                  <a:cubicBezTo>
                    <a:pt x="6432" y="16073"/>
                    <a:pt x="6489" y="15950"/>
                    <a:pt x="6559" y="15847"/>
                  </a:cubicBezTo>
                  <a:cubicBezTo>
                    <a:pt x="6630" y="15745"/>
                    <a:pt x="6616" y="15621"/>
                    <a:pt x="6701" y="15642"/>
                  </a:cubicBezTo>
                  <a:cubicBezTo>
                    <a:pt x="6787" y="15663"/>
                    <a:pt x="6829" y="15499"/>
                    <a:pt x="7014" y="15355"/>
                  </a:cubicBezTo>
                  <a:cubicBezTo>
                    <a:pt x="7198" y="15212"/>
                    <a:pt x="7354" y="15438"/>
                    <a:pt x="7440" y="15335"/>
                  </a:cubicBezTo>
                  <a:cubicBezTo>
                    <a:pt x="7525" y="15232"/>
                    <a:pt x="7624" y="15191"/>
                    <a:pt x="7624" y="15294"/>
                  </a:cubicBezTo>
                  <a:cubicBezTo>
                    <a:pt x="7624" y="15397"/>
                    <a:pt x="7738" y="15520"/>
                    <a:pt x="7766" y="15642"/>
                  </a:cubicBezTo>
                  <a:cubicBezTo>
                    <a:pt x="7792" y="15752"/>
                    <a:pt x="7941" y="15797"/>
                    <a:pt x="7973" y="15804"/>
                  </a:cubicBezTo>
                  <a:cubicBezTo>
                    <a:pt x="7999" y="15784"/>
                    <a:pt x="8021" y="15766"/>
                    <a:pt x="8033" y="15753"/>
                  </a:cubicBezTo>
                  <a:cubicBezTo>
                    <a:pt x="8121" y="15661"/>
                    <a:pt x="8272" y="15764"/>
                    <a:pt x="8272" y="15903"/>
                  </a:cubicBezTo>
                  <a:cubicBezTo>
                    <a:pt x="8272" y="16041"/>
                    <a:pt x="8280" y="16190"/>
                    <a:pt x="8352" y="16190"/>
                  </a:cubicBezTo>
                  <a:cubicBezTo>
                    <a:pt x="8424" y="16190"/>
                    <a:pt x="8496" y="16190"/>
                    <a:pt x="8496" y="16444"/>
                  </a:cubicBezTo>
                  <a:cubicBezTo>
                    <a:pt x="8496" y="16697"/>
                    <a:pt x="8559" y="16985"/>
                    <a:pt x="8408" y="17204"/>
                  </a:cubicBezTo>
                  <a:cubicBezTo>
                    <a:pt x="8256" y="17423"/>
                    <a:pt x="8081" y="17814"/>
                    <a:pt x="8113" y="17929"/>
                  </a:cubicBezTo>
                  <a:cubicBezTo>
                    <a:pt x="8145" y="18044"/>
                    <a:pt x="8065" y="18263"/>
                    <a:pt x="8177" y="18183"/>
                  </a:cubicBezTo>
                  <a:cubicBezTo>
                    <a:pt x="8288" y="18102"/>
                    <a:pt x="8544" y="18183"/>
                    <a:pt x="8504" y="18274"/>
                  </a:cubicBezTo>
                  <a:cubicBezTo>
                    <a:pt x="8464" y="18367"/>
                    <a:pt x="8512" y="18689"/>
                    <a:pt x="8615" y="18700"/>
                  </a:cubicBezTo>
                  <a:cubicBezTo>
                    <a:pt x="8719" y="18712"/>
                    <a:pt x="8783" y="18793"/>
                    <a:pt x="8751" y="18931"/>
                  </a:cubicBezTo>
                  <a:cubicBezTo>
                    <a:pt x="8719" y="19069"/>
                    <a:pt x="8663" y="19276"/>
                    <a:pt x="8751" y="19276"/>
                  </a:cubicBezTo>
                  <a:cubicBezTo>
                    <a:pt x="8838" y="19276"/>
                    <a:pt x="8966" y="19276"/>
                    <a:pt x="8950" y="19415"/>
                  </a:cubicBezTo>
                  <a:cubicBezTo>
                    <a:pt x="8934" y="19553"/>
                    <a:pt x="9014" y="19679"/>
                    <a:pt x="9173" y="19587"/>
                  </a:cubicBezTo>
                  <a:cubicBezTo>
                    <a:pt x="9267" y="19533"/>
                    <a:pt x="9314" y="19484"/>
                    <a:pt x="9335" y="19539"/>
                  </a:cubicBezTo>
                  <a:cubicBezTo>
                    <a:pt x="9399" y="19535"/>
                    <a:pt x="9403" y="19744"/>
                    <a:pt x="9513" y="19783"/>
                  </a:cubicBezTo>
                  <a:cubicBezTo>
                    <a:pt x="9626" y="19824"/>
                    <a:pt x="9569" y="19435"/>
                    <a:pt x="9527" y="19373"/>
                  </a:cubicBezTo>
                  <a:cubicBezTo>
                    <a:pt x="9484" y="19311"/>
                    <a:pt x="9541" y="19045"/>
                    <a:pt x="9584" y="19107"/>
                  </a:cubicBezTo>
                  <a:cubicBezTo>
                    <a:pt x="9626" y="19168"/>
                    <a:pt x="9754" y="19107"/>
                    <a:pt x="9825" y="18984"/>
                  </a:cubicBezTo>
                  <a:cubicBezTo>
                    <a:pt x="9896" y="18861"/>
                    <a:pt x="10038" y="19086"/>
                    <a:pt x="10095" y="18943"/>
                  </a:cubicBezTo>
                  <a:cubicBezTo>
                    <a:pt x="10152" y="18799"/>
                    <a:pt x="10279" y="19045"/>
                    <a:pt x="10407" y="18943"/>
                  </a:cubicBezTo>
                  <a:cubicBezTo>
                    <a:pt x="10535" y="18840"/>
                    <a:pt x="10592" y="19025"/>
                    <a:pt x="10648" y="18881"/>
                  </a:cubicBezTo>
                  <a:cubicBezTo>
                    <a:pt x="10705" y="18738"/>
                    <a:pt x="10890" y="18553"/>
                    <a:pt x="10932" y="18615"/>
                  </a:cubicBezTo>
                  <a:cubicBezTo>
                    <a:pt x="10975" y="18676"/>
                    <a:pt x="11003" y="18799"/>
                    <a:pt x="11230" y="18840"/>
                  </a:cubicBezTo>
                  <a:cubicBezTo>
                    <a:pt x="11458" y="18881"/>
                    <a:pt x="11330" y="19045"/>
                    <a:pt x="11330" y="19148"/>
                  </a:cubicBezTo>
                  <a:cubicBezTo>
                    <a:pt x="11330" y="19250"/>
                    <a:pt x="11585" y="19517"/>
                    <a:pt x="11685" y="19537"/>
                  </a:cubicBezTo>
                  <a:cubicBezTo>
                    <a:pt x="11703" y="19541"/>
                    <a:pt x="11729" y="19573"/>
                    <a:pt x="11758" y="19622"/>
                  </a:cubicBezTo>
                  <a:cubicBezTo>
                    <a:pt x="11827" y="19573"/>
                    <a:pt x="11951" y="19655"/>
                    <a:pt x="11978" y="19538"/>
                  </a:cubicBezTo>
                  <a:cubicBezTo>
                    <a:pt x="12010" y="19399"/>
                    <a:pt x="12127" y="19437"/>
                    <a:pt x="12174" y="19553"/>
                  </a:cubicBezTo>
                  <a:cubicBezTo>
                    <a:pt x="12222" y="19668"/>
                    <a:pt x="12275" y="19691"/>
                    <a:pt x="12382" y="19553"/>
                  </a:cubicBezTo>
                  <a:cubicBezTo>
                    <a:pt x="12488" y="19415"/>
                    <a:pt x="12541" y="19691"/>
                    <a:pt x="12477" y="19768"/>
                  </a:cubicBezTo>
                  <a:cubicBezTo>
                    <a:pt x="12414" y="19844"/>
                    <a:pt x="12456" y="20082"/>
                    <a:pt x="12557" y="20221"/>
                  </a:cubicBezTo>
                  <a:cubicBezTo>
                    <a:pt x="12658" y="20359"/>
                    <a:pt x="12674" y="20136"/>
                    <a:pt x="12653" y="19998"/>
                  </a:cubicBezTo>
                  <a:cubicBezTo>
                    <a:pt x="12632" y="19860"/>
                    <a:pt x="12823" y="19722"/>
                    <a:pt x="13158" y="19561"/>
                  </a:cubicBezTo>
                  <a:cubicBezTo>
                    <a:pt x="13493" y="19399"/>
                    <a:pt x="13854" y="19046"/>
                    <a:pt x="13860" y="18970"/>
                  </a:cubicBezTo>
                  <a:cubicBezTo>
                    <a:pt x="13865" y="18893"/>
                    <a:pt x="14099" y="19107"/>
                    <a:pt x="14211" y="18985"/>
                  </a:cubicBezTo>
                  <a:cubicBezTo>
                    <a:pt x="14322" y="18862"/>
                    <a:pt x="14726" y="18847"/>
                    <a:pt x="14833" y="18839"/>
                  </a:cubicBezTo>
                  <a:cubicBezTo>
                    <a:pt x="14939" y="18831"/>
                    <a:pt x="14934" y="18700"/>
                    <a:pt x="15045" y="18570"/>
                  </a:cubicBezTo>
                  <a:cubicBezTo>
                    <a:pt x="15157" y="18440"/>
                    <a:pt x="15130" y="18378"/>
                    <a:pt x="15258" y="18325"/>
                  </a:cubicBezTo>
                  <a:cubicBezTo>
                    <a:pt x="15385" y="18271"/>
                    <a:pt x="15465" y="18102"/>
                    <a:pt x="15465" y="18010"/>
                  </a:cubicBezTo>
                  <a:cubicBezTo>
                    <a:pt x="15465" y="17918"/>
                    <a:pt x="15704" y="17887"/>
                    <a:pt x="15710" y="17787"/>
                  </a:cubicBezTo>
                  <a:cubicBezTo>
                    <a:pt x="15715" y="17688"/>
                    <a:pt x="15891" y="17657"/>
                    <a:pt x="15891" y="17534"/>
                  </a:cubicBezTo>
                  <a:cubicBezTo>
                    <a:pt x="15891" y="17412"/>
                    <a:pt x="15997" y="17434"/>
                    <a:pt x="16045" y="17342"/>
                  </a:cubicBezTo>
                  <a:cubicBezTo>
                    <a:pt x="16093" y="17250"/>
                    <a:pt x="16008" y="16981"/>
                    <a:pt x="16093" y="16943"/>
                  </a:cubicBezTo>
                  <a:cubicBezTo>
                    <a:pt x="16177" y="16904"/>
                    <a:pt x="16061" y="16759"/>
                    <a:pt x="16045" y="16690"/>
                  </a:cubicBezTo>
                  <a:cubicBezTo>
                    <a:pt x="16029" y="16621"/>
                    <a:pt x="16204" y="16605"/>
                    <a:pt x="16294" y="16521"/>
                  </a:cubicBezTo>
                  <a:cubicBezTo>
                    <a:pt x="16385" y="16436"/>
                    <a:pt x="16443" y="16306"/>
                    <a:pt x="16459" y="16160"/>
                  </a:cubicBezTo>
                  <a:cubicBezTo>
                    <a:pt x="16475" y="16014"/>
                    <a:pt x="16624" y="15884"/>
                    <a:pt x="16693" y="15845"/>
                  </a:cubicBezTo>
                  <a:cubicBezTo>
                    <a:pt x="16762" y="15807"/>
                    <a:pt x="16789" y="15600"/>
                    <a:pt x="16768" y="15423"/>
                  </a:cubicBezTo>
                  <a:cubicBezTo>
                    <a:pt x="16747" y="15247"/>
                    <a:pt x="16890" y="15292"/>
                    <a:pt x="16826" y="15223"/>
                  </a:cubicBezTo>
                  <a:cubicBezTo>
                    <a:pt x="16762" y="15154"/>
                    <a:pt x="16853" y="14963"/>
                    <a:pt x="16980" y="14909"/>
                  </a:cubicBezTo>
                  <a:cubicBezTo>
                    <a:pt x="17108" y="14855"/>
                    <a:pt x="16900" y="14771"/>
                    <a:pt x="16832" y="14848"/>
                  </a:cubicBezTo>
                  <a:cubicBezTo>
                    <a:pt x="16762" y="14924"/>
                    <a:pt x="16688" y="14625"/>
                    <a:pt x="16624" y="14740"/>
                  </a:cubicBezTo>
                  <a:cubicBezTo>
                    <a:pt x="16560" y="14855"/>
                    <a:pt x="16380" y="14671"/>
                    <a:pt x="16497" y="14633"/>
                  </a:cubicBezTo>
                  <a:cubicBezTo>
                    <a:pt x="16613" y="14594"/>
                    <a:pt x="16794" y="14402"/>
                    <a:pt x="16874" y="14364"/>
                  </a:cubicBezTo>
                  <a:cubicBezTo>
                    <a:pt x="16954" y="14325"/>
                    <a:pt x="16757" y="14072"/>
                    <a:pt x="16656" y="14080"/>
                  </a:cubicBezTo>
                  <a:cubicBezTo>
                    <a:pt x="16555" y="14087"/>
                    <a:pt x="16443" y="13742"/>
                    <a:pt x="16337" y="13742"/>
                  </a:cubicBezTo>
                  <a:cubicBezTo>
                    <a:pt x="16231" y="13742"/>
                    <a:pt x="16417" y="13635"/>
                    <a:pt x="16539" y="13727"/>
                  </a:cubicBezTo>
                  <a:cubicBezTo>
                    <a:pt x="16661" y="13819"/>
                    <a:pt x="16805" y="13896"/>
                    <a:pt x="16858" y="13819"/>
                  </a:cubicBezTo>
                  <a:cubicBezTo>
                    <a:pt x="16911" y="13742"/>
                    <a:pt x="16651" y="13435"/>
                    <a:pt x="16555" y="13328"/>
                  </a:cubicBezTo>
                  <a:cubicBezTo>
                    <a:pt x="16459" y="13220"/>
                    <a:pt x="16550" y="13074"/>
                    <a:pt x="16491" y="13013"/>
                  </a:cubicBezTo>
                  <a:cubicBezTo>
                    <a:pt x="16433" y="12952"/>
                    <a:pt x="16305" y="12560"/>
                    <a:pt x="16262" y="12383"/>
                  </a:cubicBezTo>
                  <a:cubicBezTo>
                    <a:pt x="16220" y="12207"/>
                    <a:pt x="15997" y="12176"/>
                    <a:pt x="15944" y="12061"/>
                  </a:cubicBezTo>
                  <a:cubicBezTo>
                    <a:pt x="15891" y="11946"/>
                    <a:pt x="15949" y="11677"/>
                    <a:pt x="16114" y="11577"/>
                  </a:cubicBezTo>
                  <a:cubicBezTo>
                    <a:pt x="16279" y="11478"/>
                    <a:pt x="16209" y="11278"/>
                    <a:pt x="16284" y="11301"/>
                  </a:cubicBezTo>
                  <a:cubicBezTo>
                    <a:pt x="16359" y="11324"/>
                    <a:pt x="16422" y="11278"/>
                    <a:pt x="16481" y="11102"/>
                  </a:cubicBezTo>
                  <a:cubicBezTo>
                    <a:pt x="16539" y="10925"/>
                    <a:pt x="16640" y="11032"/>
                    <a:pt x="16699" y="10940"/>
                  </a:cubicBezTo>
                  <a:cubicBezTo>
                    <a:pt x="16757" y="10848"/>
                    <a:pt x="17018" y="10856"/>
                    <a:pt x="17108" y="10764"/>
                  </a:cubicBezTo>
                  <a:cubicBezTo>
                    <a:pt x="17198" y="10672"/>
                    <a:pt x="17023" y="10388"/>
                    <a:pt x="16900" y="10434"/>
                  </a:cubicBezTo>
                  <a:cubicBezTo>
                    <a:pt x="16778" y="10479"/>
                    <a:pt x="16635" y="10411"/>
                    <a:pt x="16550" y="10226"/>
                  </a:cubicBezTo>
                  <a:cubicBezTo>
                    <a:pt x="16465" y="10042"/>
                    <a:pt x="16241" y="10564"/>
                    <a:pt x="16071" y="10679"/>
                  </a:cubicBezTo>
                  <a:cubicBezTo>
                    <a:pt x="15901" y="10794"/>
                    <a:pt x="15790" y="10472"/>
                    <a:pt x="15848" y="10265"/>
                  </a:cubicBezTo>
                  <a:cubicBezTo>
                    <a:pt x="15906" y="10058"/>
                    <a:pt x="15715" y="10065"/>
                    <a:pt x="15476" y="10080"/>
                  </a:cubicBezTo>
                  <a:cubicBezTo>
                    <a:pt x="15237" y="10096"/>
                    <a:pt x="15327" y="9466"/>
                    <a:pt x="15471" y="9436"/>
                  </a:cubicBezTo>
                  <a:cubicBezTo>
                    <a:pt x="15614" y="9405"/>
                    <a:pt x="15827" y="9628"/>
                    <a:pt x="15917" y="9244"/>
                  </a:cubicBezTo>
                  <a:cubicBezTo>
                    <a:pt x="16008" y="8860"/>
                    <a:pt x="16135" y="9159"/>
                    <a:pt x="16337" y="8822"/>
                  </a:cubicBezTo>
                  <a:cubicBezTo>
                    <a:pt x="16539" y="8484"/>
                    <a:pt x="16773" y="8277"/>
                    <a:pt x="16948" y="8476"/>
                  </a:cubicBezTo>
                  <a:cubicBezTo>
                    <a:pt x="17124" y="8676"/>
                    <a:pt x="16762" y="8991"/>
                    <a:pt x="16704" y="9182"/>
                  </a:cubicBezTo>
                  <a:cubicBezTo>
                    <a:pt x="16646" y="9374"/>
                    <a:pt x="16757" y="9436"/>
                    <a:pt x="16651" y="9581"/>
                  </a:cubicBezTo>
                  <a:cubicBezTo>
                    <a:pt x="16544" y="9728"/>
                    <a:pt x="16693" y="9766"/>
                    <a:pt x="16900" y="9574"/>
                  </a:cubicBezTo>
                  <a:cubicBezTo>
                    <a:pt x="17108" y="9382"/>
                    <a:pt x="17363" y="9152"/>
                    <a:pt x="17565" y="9037"/>
                  </a:cubicBezTo>
                  <a:cubicBezTo>
                    <a:pt x="17619" y="9006"/>
                    <a:pt x="17678" y="8998"/>
                    <a:pt x="17738" y="9005"/>
                  </a:cubicBezTo>
                  <a:cubicBezTo>
                    <a:pt x="17767" y="8894"/>
                    <a:pt x="17801" y="8805"/>
                    <a:pt x="17840" y="8777"/>
                  </a:cubicBezTo>
                  <a:cubicBezTo>
                    <a:pt x="17979" y="8677"/>
                    <a:pt x="18442" y="8376"/>
                    <a:pt x="18512" y="8242"/>
                  </a:cubicBezTo>
                  <a:cubicBezTo>
                    <a:pt x="18581" y="8108"/>
                    <a:pt x="18651" y="7874"/>
                    <a:pt x="18743" y="7874"/>
                  </a:cubicBezTo>
                  <a:cubicBezTo>
                    <a:pt x="18836" y="7874"/>
                    <a:pt x="18836" y="8008"/>
                    <a:pt x="18975" y="8008"/>
                  </a:cubicBezTo>
                  <a:cubicBezTo>
                    <a:pt x="19114" y="8008"/>
                    <a:pt x="19276" y="8075"/>
                    <a:pt x="19207" y="7907"/>
                  </a:cubicBezTo>
                  <a:cubicBezTo>
                    <a:pt x="19137" y="7740"/>
                    <a:pt x="19184" y="7740"/>
                    <a:pt x="19346" y="7706"/>
                  </a:cubicBezTo>
                  <a:cubicBezTo>
                    <a:pt x="19508" y="7673"/>
                    <a:pt x="19485" y="7439"/>
                    <a:pt x="19601" y="7439"/>
                  </a:cubicBezTo>
                  <a:cubicBezTo>
                    <a:pt x="19716" y="7439"/>
                    <a:pt x="19693" y="7038"/>
                    <a:pt x="19809" y="7038"/>
                  </a:cubicBezTo>
                  <a:cubicBezTo>
                    <a:pt x="19925" y="7038"/>
                    <a:pt x="19971" y="7272"/>
                    <a:pt x="20110" y="7205"/>
                  </a:cubicBezTo>
                  <a:cubicBezTo>
                    <a:pt x="20136" y="7192"/>
                    <a:pt x="20171" y="7202"/>
                    <a:pt x="20209" y="7226"/>
                  </a:cubicBezTo>
                  <a:cubicBezTo>
                    <a:pt x="20239" y="7192"/>
                    <a:pt x="20268" y="7160"/>
                    <a:pt x="20297" y="7130"/>
                  </a:cubicBezTo>
                  <a:cubicBezTo>
                    <a:pt x="20283" y="6921"/>
                    <a:pt x="20299" y="6733"/>
                    <a:pt x="20271" y="6634"/>
                  </a:cubicBezTo>
                  <a:cubicBezTo>
                    <a:pt x="20218" y="6450"/>
                    <a:pt x="20271" y="6312"/>
                    <a:pt x="20250" y="6204"/>
                  </a:cubicBezTo>
                  <a:cubicBezTo>
                    <a:pt x="20228" y="6097"/>
                    <a:pt x="20218" y="5836"/>
                    <a:pt x="20303" y="5836"/>
                  </a:cubicBezTo>
                  <a:cubicBezTo>
                    <a:pt x="20388" y="5836"/>
                    <a:pt x="20494" y="5529"/>
                    <a:pt x="20600" y="5636"/>
                  </a:cubicBezTo>
                  <a:cubicBezTo>
                    <a:pt x="20707" y="5744"/>
                    <a:pt x="20919" y="5774"/>
                    <a:pt x="20919" y="5636"/>
                  </a:cubicBezTo>
                  <a:cubicBezTo>
                    <a:pt x="20919" y="5498"/>
                    <a:pt x="21068" y="5483"/>
                    <a:pt x="21090" y="5298"/>
                  </a:cubicBezTo>
                  <a:cubicBezTo>
                    <a:pt x="21111" y="5114"/>
                    <a:pt x="21270" y="5068"/>
                    <a:pt x="21302" y="4899"/>
                  </a:cubicBezTo>
                  <a:cubicBezTo>
                    <a:pt x="21334" y="4731"/>
                    <a:pt x="21387" y="4331"/>
                    <a:pt x="21494" y="4239"/>
                  </a:cubicBezTo>
                  <a:cubicBezTo>
                    <a:pt x="21600" y="4147"/>
                    <a:pt x="21472" y="4086"/>
                    <a:pt x="21483" y="38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2" name="Shape 2373">
              <a:extLst>
                <a:ext uri="{FF2B5EF4-FFF2-40B4-BE49-F238E27FC236}">
                  <a16:creationId xmlns:a16="http://schemas.microsoft.com/office/drawing/2014/main" id="{CBE5A934-4752-2E49-BA7A-8359E36D1D11}"/>
                </a:ext>
              </a:extLst>
            </p:cNvPr>
            <p:cNvSpPr/>
            <p:nvPr/>
          </p:nvSpPr>
          <p:spPr>
            <a:xfrm>
              <a:off x="12943915" y="4372608"/>
              <a:ext cx="423158" cy="60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6" h="21330" extrusionOk="0">
                  <a:moveTo>
                    <a:pt x="20543" y="18588"/>
                  </a:moveTo>
                  <a:cubicBezTo>
                    <a:pt x="21335" y="17926"/>
                    <a:pt x="20015" y="16178"/>
                    <a:pt x="20015" y="15044"/>
                  </a:cubicBezTo>
                  <a:cubicBezTo>
                    <a:pt x="20015" y="13909"/>
                    <a:pt x="17838" y="14239"/>
                    <a:pt x="18432" y="14948"/>
                  </a:cubicBezTo>
                  <a:cubicBezTo>
                    <a:pt x="19025" y="15657"/>
                    <a:pt x="17312" y="15090"/>
                    <a:pt x="17178" y="15799"/>
                  </a:cubicBezTo>
                  <a:cubicBezTo>
                    <a:pt x="17047" y="16508"/>
                    <a:pt x="15792" y="15941"/>
                    <a:pt x="15858" y="16508"/>
                  </a:cubicBezTo>
                  <a:cubicBezTo>
                    <a:pt x="15926" y="17076"/>
                    <a:pt x="14541" y="16508"/>
                    <a:pt x="13881" y="16178"/>
                  </a:cubicBezTo>
                  <a:cubicBezTo>
                    <a:pt x="13220" y="15847"/>
                    <a:pt x="12298" y="17076"/>
                    <a:pt x="11307" y="17265"/>
                  </a:cubicBezTo>
                  <a:cubicBezTo>
                    <a:pt x="10319" y="17455"/>
                    <a:pt x="9793" y="18959"/>
                    <a:pt x="10449" y="18919"/>
                  </a:cubicBezTo>
                  <a:cubicBezTo>
                    <a:pt x="11240" y="18872"/>
                    <a:pt x="11636" y="18115"/>
                    <a:pt x="12428" y="18163"/>
                  </a:cubicBezTo>
                  <a:cubicBezTo>
                    <a:pt x="13220" y="18210"/>
                    <a:pt x="12957" y="17596"/>
                    <a:pt x="14078" y="17738"/>
                  </a:cubicBezTo>
                  <a:cubicBezTo>
                    <a:pt x="15199" y="17880"/>
                    <a:pt x="14407" y="20291"/>
                    <a:pt x="15926" y="20479"/>
                  </a:cubicBezTo>
                  <a:cubicBezTo>
                    <a:pt x="17442" y="20668"/>
                    <a:pt x="17509" y="21330"/>
                    <a:pt x="18234" y="21330"/>
                  </a:cubicBezTo>
                  <a:cubicBezTo>
                    <a:pt x="18959" y="21330"/>
                    <a:pt x="18104" y="19818"/>
                    <a:pt x="18168" y="19298"/>
                  </a:cubicBezTo>
                  <a:cubicBezTo>
                    <a:pt x="18234" y="18777"/>
                    <a:pt x="19750" y="19250"/>
                    <a:pt x="20543" y="18588"/>
                  </a:cubicBezTo>
                  <a:close/>
                  <a:moveTo>
                    <a:pt x="14605" y="14902"/>
                  </a:moveTo>
                  <a:cubicBezTo>
                    <a:pt x="14870" y="15374"/>
                    <a:pt x="16782" y="14618"/>
                    <a:pt x="16254" y="14145"/>
                  </a:cubicBezTo>
                  <a:cubicBezTo>
                    <a:pt x="15728" y="13674"/>
                    <a:pt x="14408" y="14547"/>
                    <a:pt x="14605" y="14902"/>
                  </a:cubicBezTo>
                  <a:close/>
                  <a:moveTo>
                    <a:pt x="2864" y="13956"/>
                  </a:moveTo>
                  <a:cubicBezTo>
                    <a:pt x="1942" y="14807"/>
                    <a:pt x="-265" y="16220"/>
                    <a:pt x="26" y="16604"/>
                  </a:cubicBezTo>
                  <a:cubicBezTo>
                    <a:pt x="423" y="17123"/>
                    <a:pt x="2864" y="14523"/>
                    <a:pt x="4050" y="13909"/>
                  </a:cubicBezTo>
                  <a:cubicBezTo>
                    <a:pt x="5238" y="13295"/>
                    <a:pt x="5041" y="12776"/>
                    <a:pt x="4646" y="12208"/>
                  </a:cubicBezTo>
                  <a:cubicBezTo>
                    <a:pt x="4249" y="11640"/>
                    <a:pt x="3787" y="13106"/>
                    <a:pt x="2864" y="13956"/>
                  </a:cubicBezTo>
                  <a:close/>
                  <a:moveTo>
                    <a:pt x="10646" y="13058"/>
                  </a:moveTo>
                  <a:cubicBezTo>
                    <a:pt x="10978" y="13011"/>
                    <a:pt x="11770" y="13058"/>
                    <a:pt x="11835" y="12585"/>
                  </a:cubicBezTo>
                  <a:cubicBezTo>
                    <a:pt x="11900" y="12113"/>
                    <a:pt x="12627" y="13436"/>
                    <a:pt x="12033" y="13861"/>
                  </a:cubicBezTo>
                  <a:cubicBezTo>
                    <a:pt x="11439" y="14287"/>
                    <a:pt x="11439" y="15469"/>
                    <a:pt x="12364" y="15611"/>
                  </a:cubicBezTo>
                  <a:cubicBezTo>
                    <a:pt x="13286" y="15753"/>
                    <a:pt x="15001" y="13485"/>
                    <a:pt x="14738" y="13058"/>
                  </a:cubicBezTo>
                  <a:cubicBezTo>
                    <a:pt x="14474" y="12633"/>
                    <a:pt x="13682" y="13342"/>
                    <a:pt x="13881" y="12776"/>
                  </a:cubicBezTo>
                  <a:cubicBezTo>
                    <a:pt x="14078" y="12208"/>
                    <a:pt x="11505" y="10742"/>
                    <a:pt x="10515" y="10884"/>
                  </a:cubicBezTo>
                  <a:cubicBezTo>
                    <a:pt x="9526" y="11026"/>
                    <a:pt x="9870" y="13169"/>
                    <a:pt x="10646" y="13058"/>
                  </a:cubicBezTo>
                  <a:close/>
                  <a:moveTo>
                    <a:pt x="6954" y="8474"/>
                  </a:moveTo>
                  <a:cubicBezTo>
                    <a:pt x="7152" y="9135"/>
                    <a:pt x="7614" y="10507"/>
                    <a:pt x="9065" y="10174"/>
                  </a:cubicBezTo>
                  <a:cubicBezTo>
                    <a:pt x="10515" y="9845"/>
                    <a:pt x="6811" y="7998"/>
                    <a:pt x="6954" y="8474"/>
                  </a:cubicBezTo>
                  <a:close/>
                  <a:moveTo>
                    <a:pt x="11176" y="8049"/>
                  </a:moveTo>
                  <a:cubicBezTo>
                    <a:pt x="12430" y="7906"/>
                    <a:pt x="14145" y="9041"/>
                    <a:pt x="13881" y="9466"/>
                  </a:cubicBezTo>
                  <a:cubicBezTo>
                    <a:pt x="13616" y="9891"/>
                    <a:pt x="13946" y="11262"/>
                    <a:pt x="14541" y="10884"/>
                  </a:cubicBezTo>
                  <a:cubicBezTo>
                    <a:pt x="15133" y="10507"/>
                    <a:pt x="16058" y="10978"/>
                    <a:pt x="15463" y="11592"/>
                  </a:cubicBezTo>
                  <a:cubicBezTo>
                    <a:pt x="14870" y="12208"/>
                    <a:pt x="16387" y="12821"/>
                    <a:pt x="16583" y="13578"/>
                  </a:cubicBezTo>
                  <a:cubicBezTo>
                    <a:pt x="16782" y="14335"/>
                    <a:pt x="17442" y="13720"/>
                    <a:pt x="17312" y="13153"/>
                  </a:cubicBezTo>
                  <a:cubicBezTo>
                    <a:pt x="17180" y="12585"/>
                    <a:pt x="17442" y="12633"/>
                    <a:pt x="18300" y="12208"/>
                  </a:cubicBezTo>
                  <a:cubicBezTo>
                    <a:pt x="19159" y="11783"/>
                    <a:pt x="18234" y="11073"/>
                    <a:pt x="17707" y="10269"/>
                  </a:cubicBezTo>
                  <a:cubicBezTo>
                    <a:pt x="17180" y="9466"/>
                    <a:pt x="15199" y="9750"/>
                    <a:pt x="15199" y="8993"/>
                  </a:cubicBezTo>
                  <a:cubicBezTo>
                    <a:pt x="15199" y="8237"/>
                    <a:pt x="13749" y="8000"/>
                    <a:pt x="13682" y="7575"/>
                  </a:cubicBezTo>
                  <a:cubicBezTo>
                    <a:pt x="13616" y="7149"/>
                    <a:pt x="11703" y="6724"/>
                    <a:pt x="10583" y="7197"/>
                  </a:cubicBezTo>
                  <a:cubicBezTo>
                    <a:pt x="9461" y="7671"/>
                    <a:pt x="10252" y="6346"/>
                    <a:pt x="9460" y="5731"/>
                  </a:cubicBezTo>
                  <a:cubicBezTo>
                    <a:pt x="8668" y="5118"/>
                    <a:pt x="10054" y="4219"/>
                    <a:pt x="10978" y="3463"/>
                  </a:cubicBezTo>
                  <a:cubicBezTo>
                    <a:pt x="11900" y="2708"/>
                    <a:pt x="10713" y="1431"/>
                    <a:pt x="10844" y="864"/>
                  </a:cubicBezTo>
                  <a:cubicBezTo>
                    <a:pt x="10978" y="296"/>
                    <a:pt x="10911" y="108"/>
                    <a:pt x="10449" y="296"/>
                  </a:cubicBezTo>
                  <a:cubicBezTo>
                    <a:pt x="9989" y="486"/>
                    <a:pt x="8073" y="-270"/>
                    <a:pt x="7218" y="108"/>
                  </a:cubicBezTo>
                  <a:cubicBezTo>
                    <a:pt x="6360" y="486"/>
                    <a:pt x="7152" y="3605"/>
                    <a:pt x="6755" y="3842"/>
                  </a:cubicBezTo>
                  <a:cubicBezTo>
                    <a:pt x="6360" y="4077"/>
                    <a:pt x="5847" y="3336"/>
                    <a:pt x="5698" y="3652"/>
                  </a:cubicBezTo>
                  <a:cubicBezTo>
                    <a:pt x="5501" y="4077"/>
                    <a:pt x="5766" y="5826"/>
                    <a:pt x="6294" y="5826"/>
                  </a:cubicBezTo>
                  <a:cubicBezTo>
                    <a:pt x="6821" y="5826"/>
                    <a:pt x="7218" y="6300"/>
                    <a:pt x="6888" y="7056"/>
                  </a:cubicBezTo>
                  <a:cubicBezTo>
                    <a:pt x="6558" y="7812"/>
                    <a:pt x="7875" y="7906"/>
                    <a:pt x="9130" y="7575"/>
                  </a:cubicBezTo>
                  <a:cubicBezTo>
                    <a:pt x="10384" y="7246"/>
                    <a:pt x="9922" y="8190"/>
                    <a:pt x="11176" y="80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3" name="Shape 2374">
              <a:extLst>
                <a:ext uri="{FF2B5EF4-FFF2-40B4-BE49-F238E27FC236}">
                  <a16:creationId xmlns:a16="http://schemas.microsoft.com/office/drawing/2014/main" id="{54FE3661-6DEE-5E4A-AFB3-BB15988234C8}"/>
                </a:ext>
              </a:extLst>
            </p:cNvPr>
            <p:cNvSpPr/>
            <p:nvPr/>
          </p:nvSpPr>
          <p:spPr>
            <a:xfrm>
              <a:off x="14012223" y="5366383"/>
              <a:ext cx="562645" cy="365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523" extrusionOk="0">
                  <a:moveTo>
                    <a:pt x="20090" y="2794"/>
                  </a:moveTo>
                  <a:cubicBezTo>
                    <a:pt x="19285" y="2002"/>
                    <a:pt x="18580" y="1450"/>
                    <a:pt x="19585" y="2951"/>
                  </a:cubicBezTo>
                  <a:cubicBezTo>
                    <a:pt x="20593" y="4452"/>
                    <a:pt x="20051" y="5726"/>
                    <a:pt x="20643" y="5480"/>
                  </a:cubicBezTo>
                  <a:cubicBezTo>
                    <a:pt x="21600" y="5086"/>
                    <a:pt x="20896" y="3585"/>
                    <a:pt x="20090" y="2794"/>
                  </a:cubicBezTo>
                  <a:close/>
                  <a:moveTo>
                    <a:pt x="18378" y="5796"/>
                  </a:moveTo>
                  <a:cubicBezTo>
                    <a:pt x="18378" y="6505"/>
                    <a:pt x="17573" y="6904"/>
                    <a:pt x="16313" y="7691"/>
                  </a:cubicBezTo>
                  <a:cubicBezTo>
                    <a:pt x="15056" y="8481"/>
                    <a:pt x="12769" y="6787"/>
                    <a:pt x="12688" y="7928"/>
                  </a:cubicBezTo>
                  <a:cubicBezTo>
                    <a:pt x="12639" y="8639"/>
                    <a:pt x="14099" y="9906"/>
                    <a:pt x="15458" y="9906"/>
                  </a:cubicBezTo>
                  <a:cubicBezTo>
                    <a:pt x="16817" y="9906"/>
                    <a:pt x="18982" y="7771"/>
                    <a:pt x="18982" y="7140"/>
                  </a:cubicBezTo>
                  <a:cubicBezTo>
                    <a:pt x="18982" y="6507"/>
                    <a:pt x="19838" y="5401"/>
                    <a:pt x="19486" y="4769"/>
                  </a:cubicBezTo>
                  <a:cubicBezTo>
                    <a:pt x="19134" y="4136"/>
                    <a:pt x="18378" y="5084"/>
                    <a:pt x="18378" y="5796"/>
                  </a:cubicBezTo>
                  <a:close/>
                  <a:moveTo>
                    <a:pt x="15508" y="19860"/>
                  </a:moveTo>
                  <a:cubicBezTo>
                    <a:pt x="15156" y="19622"/>
                    <a:pt x="14250" y="18675"/>
                    <a:pt x="14299" y="18044"/>
                  </a:cubicBezTo>
                  <a:cubicBezTo>
                    <a:pt x="14350" y="17413"/>
                    <a:pt x="13293" y="17490"/>
                    <a:pt x="12588" y="16780"/>
                  </a:cubicBezTo>
                  <a:cubicBezTo>
                    <a:pt x="11883" y="16067"/>
                    <a:pt x="12135" y="13776"/>
                    <a:pt x="11379" y="13222"/>
                  </a:cubicBezTo>
                  <a:cubicBezTo>
                    <a:pt x="10624" y="12668"/>
                    <a:pt x="10070" y="10933"/>
                    <a:pt x="10976" y="11010"/>
                  </a:cubicBezTo>
                  <a:cubicBezTo>
                    <a:pt x="11882" y="11090"/>
                    <a:pt x="12034" y="10299"/>
                    <a:pt x="11329" y="9272"/>
                  </a:cubicBezTo>
                  <a:cubicBezTo>
                    <a:pt x="10624" y="8245"/>
                    <a:pt x="8056" y="7851"/>
                    <a:pt x="7955" y="6350"/>
                  </a:cubicBezTo>
                  <a:cubicBezTo>
                    <a:pt x="7854" y="4847"/>
                    <a:pt x="3273" y="1291"/>
                    <a:pt x="1260" y="580"/>
                  </a:cubicBezTo>
                  <a:cubicBezTo>
                    <a:pt x="901" y="454"/>
                    <a:pt x="470" y="249"/>
                    <a:pt x="0" y="0"/>
                  </a:cubicBezTo>
                  <a:lnTo>
                    <a:pt x="0" y="16864"/>
                  </a:lnTo>
                  <a:cubicBezTo>
                    <a:pt x="467" y="17357"/>
                    <a:pt x="1048" y="17751"/>
                    <a:pt x="1812" y="17807"/>
                  </a:cubicBezTo>
                  <a:cubicBezTo>
                    <a:pt x="4027" y="17964"/>
                    <a:pt x="3475" y="15989"/>
                    <a:pt x="3876" y="15989"/>
                  </a:cubicBezTo>
                  <a:cubicBezTo>
                    <a:pt x="4281" y="15989"/>
                    <a:pt x="4431" y="14882"/>
                    <a:pt x="4885" y="14013"/>
                  </a:cubicBezTo>
                  <a:cubicBezTo>
                    <a:pt x="5337" y="13147"/>
                    <a:pt x="7301" y="13855"/>
                    <a:pt x="8459" y="15276"/>
                  </a:cubicBezTo>
                  <a:cubicBezTo>
                    <a:pt x="9617" y="16700"/>
                    <a:pt x="10976" y="20889"/>
                    <a:pt x="12184" y="20493"/>
                  </a:cubicBezTo>
                  <a:cubicBezTo>
                    <a:pt x="13394" y="20099"/>
                    <a:pt x="14652" y="21600"/>
                    <a:pt x="15760" y="21520"/>
                  </a:cubicBezTo>
                  <a:cubicBezTo>
                    <a:pt x="16868" y="21440"/>
                    <a:pt x="15860" y="20099"/>
                    <a:pt x="15508" y="1986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4" name="Shape 2375">
              <a:extLst>
                <a:ext uri="{FF2B5EF4-FFF2-40B4-BE49-F238E27FC236}">
                  <a16:creationId xmlns:a16="http://schemas.microsoft.com/office/drawing/2014/main" id="{82A10687-E401-914D-916B-61D0FE0BE04B}"/>
                </a:ext>
              </a:extLst>
            </p:cNvPr>
            <p:cNvSpPr/>
            <p:nvPr/>
          </p:nvSpPr>
          <p:spPr>
            <a:xfrm>
              <a:off x="11304187" y="4794963"/>
              <a:ext cx="94856" cy="17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19963" extrusionOk="0">
                  <a:moveTo>
                    <a:pt x="4625" y="2"/>
                  </a:moveTo>
                  <a:cubicBezTo>
                    <a:pt x="1962" y="158"/>
                    <a:pt x="2556" y="2921"/>
                    <a:pt x="1074" y="4922"/>
                  </a:cubicBezTo>
                  <a:cubicBezTo>
                    <a:pt x="-407" y="6921"/>
                    <a:pt x="-102" y="8917"/>
                    <a:pt x="486" y="11842"/>
                  </a:cubicBezTo>
                  <a:cubicBezTo>
                    <a:pt x="1074" y="14766"/>
                    <a:pt x="486" y="17841"/>
                    <a:pt x="5518" y="19534"/>
                  </a:cubicBezTo>
                  <a:cubicBezTo>
                    <a:pt x="11289" y="21474"/>
                    <a:pt x="20605" y="16456"/>
                    <a:pt x="20904" y="12150"/>
                  </a:cubicBezTo>
                  <a:cubicBezTo>
                    <a:pt x="21193" y="7844"/>
                    <a:pt x="6861" y="-126"/>
                    <a:pt x="4625" y="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5" name="Shape 2376">
              <a:extLst>
                <a:ext uri="{FF2B5EF4-FFF2-40B4-BE49-F238E27FC236}">
                  <a16:creationId xmlns:a16="http://schemas.microsoft.com/office/drawing/2014/main" id="{21ABF7BC-3F8C-1C44-A8A6-678FE9171327}"/>
                </a:ext>
              </a:extLst>
            </p:cNvPr>
            <p:cNvSpPr/>
            <p:nvPr/>
          </p:nvSpPr>
          <p:spPr>
            <a:xfrm>
              <a:off x="9614770" y="5763893"/>
              <a:ext cx="328383" cy="644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1" h="20854" extrusionOk="0">
                  <a:moveTo>
                    <a:pt x="17766" y="258"/>
                  </a:moveTo>
                  <a:cubicBezTo>
                    <a:pt x="17383" y="-455"/>
                    <a:pt x="17078" y="518"/>
                    <a:pt x="16739" y="691"/>
                  </a:cubicBezTo>
                  <a:cubicBezTo>
                    <a:pt x="16395" y="865"/>
                    <a:pt x="16224" y="1386"/>
                    <a:pt x="16306" y="1734"/>
                  </a:cubicBezTo>
                  <a:cubicBezTo>
                    <a:pt x="16395" y="2082"/>
                    <a:pt x="15279" y="2428"/>
                    <a:pt x="14596" y="2385"/>
                  </a:cubicBezTo>
                  <a:cubicBezTo>
                    <a:pt x="13909" y="2341"/>
                    <a:pt x="12792" y="2559"/>
                    <a:pt x="13138" y="3036"/>
                  </a:cubicBezTo>
                  <a:cubicBezTo>
                    <a:pt x="13477" y="3514"/>
                    <a:pt x="12625" y="3427"/>
                    <a:pt x="13053" y="3816"/>
                  </a:cubicBezTo>
                  <a:cubicBezTo>
                    <a:pt x="13477" y="4209"/>
                    <a:pt x="12109" y="4687"/>
                    <a:pt x="10907" y="4730"/>
                  </a:cubicBezTo>
                  <a:cubicBezTo>
                    <a:pt x="9706" y="4773"/>
                    <a:pt x="8166" y="5860"/>
                    <a:pt x="6880" y="5772"/>
                  </a:cubicBezTo>
                  <a:cubicBezTo>
                    <a:pt x="5592" y="5685"/>
                    <a:pt x="4308" y="6206"/>
                    <a:pt x="3194" y="6120"/>
                  </a:cubicBezTo>
                  <a:cubicBezTo>
                    <a:pt x="2077" y="6032"/>
                    <a:pt x="2850" y="7293"/>
                    <a:pt x="1991" y="8075"/>
                  </a:cubicBezTo>
                  <a:cubicBezTo>
                    <a:pt x="1135" y="8856"/>
                    <a:pt x="1564" y="9767"/>
                    <a:pt x="2334" y="10722"/>
                  </a:cubicBezTo>
                  <a:cubicBezTo>
                    <a:pt x="3105" y="11678"/>
                    <a:pt x="3707" y="12460"/>
                    <a:pt x="1647" y="13719"/>
                  </a:cubicBezTo>
                  <a:cubicBezTo>
                    <a:pt x="-407" y="14979"/>
                    <a:pt x="-238" y="16368"/>
                    <a:pt x="535" y="17236"/>
                  </a:cubicBezTo>
                  <a:cubicBezTo>
                    <a:pt x="1305" y="18105"/>
                    <a:pt x="1305" y="19408"/>
                    <a:pt x="2422" y="20016"/>
                  </a:cubicBezTo>
                  <a:cubicBezTo>
                    <a:pt x="3536" y="20625"/>
                    <a:pt x="6623" y="21145"/>
                    <a:pt x="7565" y="20668"/>
                  </a:cubicBezTo>
                  <a:cubicBezTo>
                    <a:pt x="8507" y="20190"/>
                    <a:pt x="9498" y="20733"/>
                    <a:pt x="10563" y="20103"/>
                  </a:cubicBezTo>
                  <a:cubicBezTo>
                    <a:pt x="11590" y="19495"/>
                    <a:pt x="13308" y="16151"/>
                    <a:pt x="14765" y="13936"/>
                  </a:cubicBezTo>
                  <a:cubicBezTo>
                    <a:pt x="16221" y="11722"/>
                    <a:pt x="18107" y="8811"/>
                    <a:pt x="17936" y="8204"/>
                  </a:cubicBezTo>
                  <a:cubicBezTo>
                    <a:pt x="17766" y="7596"/>
                    <a:pt x="18967" y="7205"/>
                    <a:pt x="18452" y="6553"/>
                  </a:cubicBezTo>
                  <a:cubicBezTo>
                    <a:pt x="17936" y="5902"/>
                    <a:pt x="18623" y="5120"/>
                    <a:pt x="19222" y="5641"/>
                  </a:cubicBezTo>
                  <a:cubicBezTo>
                    <a:pt x="19823" y="6163"/>
                    <a:pt x="20679" y="6163"/>
                    <a:pt x="20937" y="5469"/>
                  </a:cubicBezTo>
                  <a:cubicBezTo>
                    <a:pt x="21193" y="4773"/>
                    <a:pt x="19909" y="3687"/>
                    <a:pt x="19823" y="2689"/>
                  </a:cubicBezTo>
                  <a:cubicBezTo>
                    <a:pt x="19737" y="1690"/>
                    <a:pt x="18025" y="735"/>
                    <a:pt x="17766" y="2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6" name="Shape 2377">
              <a:extLst>
                <a:ext uri="{FF2B5EF4-FFF2-40B4-BE49-F238E27FC236}">
                  <a16:creationId xmlns:a16="http://schemas.microsoft.com/office/drawing/2014/main" id="{55D98C74-8541-9345-9AFF-99DE83C54B8F}"/>
                </a:ext>
              </a:extLst>
            </p:cNvPr>
            <p:cNvSpPr/>
            <p:nvPr/>
          </p:nvSpPr>
          <p:spPr>
            <a:xfrm>
              <a:off x="9589925" y="4347764"/>
              <a:ext cx="539642" cy="319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0982" extrusionOk="0">
                  <a:moveTo>
                    <a:pt x="19638" y="20577"/>
                  </a:moveTo>
                  <a:cubicBezTo>
                    <a:pt x="20235" y="21600"/>
                    <a:pt x="21412" y="20409"/>
                    <a:pt x="21475" y="19999"/>
                  </a:cubicBezTo>
                  <a:cubicBezTo>
                    <a:pt x="21538" y="19590"/>
                    <a:pt x="18963" y="19426"/>
                    <a:pt x="19638" y="20577"/>
                  </a:cubicBezTo>
                  <a:close/>
                  <a:moveTo>
                    <a:pt x="15236" y="833"/>
                  </a:moveTo>
                  <a:cubicBezTo>
                    <a:pt x="14306" y="1174"/>
                    <a:pt x="11983" y="919"/>
                    <a:pt x="11673" y="1174"/>
                  </a:cubicBezTo>
                  <a:cubicBezTo>
                    <a:pt x="11363" y="1432"/>
                    <a:pt x="9196" y="3987"/>
                    <a:pt x="8886" y="5178"/>
                  </a:cubicBezTo>
                  <a:cubicBezTo>
                    <a:pt x="8576" y="6370"/>
                    <a:pt x="8111" y="6540"/>
                    <a:pt x="7647" y="5944"/>
                  </a:cubicBezTo>
                  <a:cubicBezTo>
                    <a:pt x="7182" y="5347"/>
                    <a:pt x="5271" y="5517"/>
                    <a:pt x="5118" y="5261"/>
                  </a:cubicBezTo>
                  <a:cubicBezTo>
                    <a:pt x="4962" y="5006"/>
                    <a:pt x="3569" y="4753"/>
                    <a:pt x="2897" y="4922"/>
                  </a:cubicBezTo>
                  <a:cubicBezTo>
                    <a:pt x="2226" y="5092"/>
                    <a:pt x="1864" y="4412"/>
                    <a:pt x="1555" y="4581"/>
                  </a:cubicBezTo>
                  <a:cubicBezTo>
                    <a:pt x="1245" y="4750"/>
                    <a:pt x="935" y="5347"/>
                    <a:pt x="782" y="5686"/>
                  </a:cubicBezTo>
                  <a:cubicBezTo>
                    <a:pt x="626" y="6027"/>
                    <a:pt x="935" y="6965"/>
                    <a:pt x="833" y="7306"/>
                  </a:cubicBezTo>
                  <a:cubicBezTo>
                    <a:pt x="805" y="7394"/>
                    <a:pt x="475" y="7684"/>
                    <a:pt x="0" y="8058"/>
                  </a:cubicBezTo>
                  <a:cubicBezTo>
                    <a:pt x="162" y="8717"/>
                    <a:pt x="257" y="9401"/>
                    <a:pt x="152" y="9898"/>
                  </a:cubicBezTo>
                  <a:cubicBezTo>
                    <a:pt x="-62" y="10912"/>
                    <a:pt x="126" y="13290"/>
                    <a:pt x="687" y="14654"/>
                  </a:cubicBezTo>
                  <a:cubicBezTo>
                    <a:pt x="1248" y="16020"/>
                    <a:pt x="1033" y="18532"/>
                    <a:pt x="1300" y="19018"/>
                  </a:cubicBezTo>
                  <a:cubicBezTo>
                    <a:pt x="1568" y="19502"/>
                    <a:pt x="3652" y="19415"/>
                    <a:pt x="4585" y="18400"/>
                  </a:cubicBezTo>
                  <a:cubicBezTo>
                    <a:pt x="5521" y="17389"/>
                    <a:pt x="6162" y="17210"/>
                    <a:pt x="6911" y="17210"/>
                  </a:cubicBezTo>
                  <a:cubicBezTo>
                    <a:pt x="7659" y="17210"/>
                    <a:pt x="8646" y="16154"/>
                    <a:pt x="8886" y="15624"/>
                  </a:cubicBezTo>
                  <a:cubicBezTo>
                    <a:pt x="9126" y="15095"/>
                    <a:pt x="10223" y="15052"/>
                    <a:pt x="10676" y="15141"/>
                  </a:cubicBezTo>
                  <a:cubicBezTo>
                    <a:pt x="11130" y="15229"/>
                    <a:pt x="11585" y="14391"/>
                    <a:pt x="12092" y="13555"/>
                  </a:cubicBezTo>
                  <a:cubicBezTo>
                    <a:pt x="12599" y="12715"/>
                    <a:pt x="14202" y="12365"/>
                    <a:pt x="15912" y="11484"/>
                  </a:cubicBezTo>
                  <a:cubicBezTo>
                    <a:pt x="17621" y="10603"/>
                    <a:pt x="17246" y="9281"/>
                    <a:pt x="17646" y="8485"/>
                  </a:cubicBezTo>
                  <a:cubicBezTo>
                    <a:pt x="17983" y="7824"/>
                    <a:pt x="18453" y="8015"/>
                    <a:pt x="19193" y="7529"/>
                  </a:cubicBezTo>
                  <a:cubicBezTo>
                    <a:pt x="18361" y="4723"/>
                    <a:pt x="17441" y="1580"/>
                    <a:pt x="16979" y="0"/>
                  </a:cubicBezTo>
                  <a:cubicBezTo>
                    <a:pt x="16157" y="417"/>
                    <a:pt x="15493" y="739"/>
                    <a:pt x="15236" y="8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7" name="Shape 2378">
              <a:extLst>
                <a:ext uri="{FF2B5EF4-FFF2-40B4-BE49-F238E27FC236}">
                  <a16:creationId xmlns:a16="http://schemas.microsoft.com/office/drawing/2014/main" id="{3809B914-5EF5-4646-AC8B-765827FBD36E}"/>
                </a:ext>
              </a:extLst>
            </p:cNvPr>
            <p:cNvSpPr/>
            <p:nvPr/>
          </p:nvSpPr>
          <p:spPr>
            <a:xfrm>
              <a:off x="10757610" y="7676909"/>
              <a:ext cx="91972" cy="58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61" h="16949" extrusionOk="0">
                  <a:moveTo>
                    <a:pt x="5561" y="715"/>
                  </a:moveTo>
                  <a:cubicBezTo>
                    <a:pt x="4495" y="-3264"/>
                    <a:pt x="-4365" y="10427"/>
                    <a:pt x="2726" y="15501"/>
                  </a:cubicBezTo>
                  <a:cubicBezTo>
                    <a:pt x="5911" y="17761"/>
                    <a:pt x="7326" y="12645"/>
                    <a:pt x="9454" y="15501"/>
                  </a:cubicBezTo>
                  <a:cubicBezTo>
                    <a:pt x="11568" y="18336"/>
                    <a:pt x="15819" y="17199"/>
                    <a:pt x="16527" y="10378"/>
                  </a:cubicBezTo>
                  <a:cubicBezTo>
                    <a:pt x="17235" y="3550"/>
                    <a:pt x="6618" y="4694"/>
                    <a:pt x="5561" y="71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8" name="Shape 2379">
              <a:extLst>
                <a:ext uri="{FF2B5EF4-FFF2-40B4-BE49-F238E27FC236}">
                  <a16:creationId xmlns:a16="http://schemas.microsoft.com/office/drawing/2014/main" id="{84CC7611-9748-3941-B41E-0B9668E044DE}"/>
                </a:ext>
              </a:extLst>
            </p:cNvPr>
            <p:cNvSpPr/>
            <p:nvPr/>
          </p:nvSpPr>
          <p:spPr>
            <a:xfrm>
              <a:off x="14658176" y="5490605"/>
              <a:ext cx="354729" cy="2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5" y="12897"/>
                    <a:pt x="17966" y="16007"/>
                    <a:pt x="18320" y="16087"/>
                  </a:cubicBezTo>
                  <a:cubicBezTo>
                    <a:pt x="18674" y="16168"/>
                    <a:pt x="16651" y="9708"/>
                    <a:pt x="16195" y="11095"/>
                  </a:cubicBezTo>
                  <a:close/>
                  <a:moveTo>
                    <a:pt x="18260" y="18379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9"/>
                  </a:cubicBezTo>
                  <a:close/>
                  <a:moveTo>
                    <a:pt x="13422" y="14778"/>
                  </a:moveTo>
                  <a:cubicBezTo>
                    <a:pt x="13658" y="16417"/>
                    <a:pt x="15427" y="17397"/>
                    <a:pt x="16137" y="16825"/>
                  </a:cubicBezTo>
                  <a:cubicBezTo>
                    <a:pt x="16843" y="16251"/>
                    <a:pt x="13178" y="13086"/>
                    <a:pt x="13422" y="14778"/>
                  </a:cubicBezTo>
                  <a:close/>
                  <a:moveTo>
                    <a:pt x="13892" y="11260"/>
                  </a:moveTo>
                  <a:cubicBezTo>
                    <a:pt x="14544" y="10688"/>
                    <a:pt x="10240" y="7421"/>
                    <a:pt x="10175" y="8478"/>
                  </a:cubicBezTo>
                  <a:cubicBezTo>
                    <a:pt x="10117" y="9460"/>
                    <a:pt x="13244" y="11834"/>
                    <a:pt x="13892" y="11260"/>
                  </a:cubicBezTo>
                  <a:close/>
                  <a:moveTo>
                    <a:pt x="5041" y="4714"/>
                  </a:moveTo>
                  <a:cubicBezTo>
                    <a:pt x="4982" y="5124"/>
                    <a:pt x="6870" y="7660"/>
                    <a:pt x="7285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8" y="131"/>
                  </a:moveTo>
                  <a:cubicBezTo>
                    <a:pt x="-153" y="1115"/>
                    <a:pt x="2373" y="6307"/>
                    <a:pt x="3310" y="5479"/>
                  </a:cubicBezTo>
                  <a:cubicBezTo>
                    <a:pt x="5041" y="3955"/>
                    <a:pt x="164" y="-849"/>
                    <a:pt x="8" y="1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9" name="Shape 2380">
              <a:extLst>
                <a:ext uri="{FF2B5EF4-FFF2-40B4-BE49-F238E27FC236}">
                  <a16:creationId xmlns:a16="http://schemas.microsoft.com/office/drawing/2014/main" id="{DD2CCDCE-77FE-AF42-A2C6-90B5CCB1BBD5}"/>
                </a:ext>
              </a:extLst>
            </p:cNvPr>
            <p:cNvSpPr/>
            <p:nvPr/>
          </p:nvSpPr>
          <p:spPr>
            <a:xfrm>
              <a:off x="14658176" y="5490605"/>
              <a:ext cx="354729" cy="2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5" y="12897"/>
                    <a:pt x="17966" y="16007"/>
                    <a:pt x="18320" y="16087"/>
                  </a:cubicBezTo>
                  <a:cubicBezTo>
                    <a:pt x="18674" y="16168"/>
                    <a:pt x="16651" y="9708"/>
                    <a:pt x="16195" y="11095"/>
                  </a:cubicBezTo>
                  <a:close/>
                  <a:moveTo>
                    <a:pt x="18260" y="18379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9"/>
                  </a:cubicBezTo>
                  <a:close/>
                  <a:moveTo>
                    <a:pt x="13422" y="14778"/>
                  </a:moveTo>
                  <a:cubicBezTo>
                    <a:pt x="13658" y="16417"/>
                    <a:pt x="15427" y="17397"/>
                    <a:pt x="16137" y="16825"/>
                  </a:cubicBezTo>
                  <a:cubicBezTo>
                    <a:pt x="16843" y="16251"/>
                    <a:pt x="13178" y="13086"/>
                    <a:pt x="13422" y="14778"/>
                  </a:cubicBezTo>
                  <a:close/>
                  <a:moveTo>
                    <a:pt x="13892" y="11260"/>
                  </a:moveTo>
                  <a:cubicBezTo>
                    <a:pt x="14544" y="10688"/>
                    <a:pt x="10240" y="7421"/>
                    <a:pt x="10175" y="8478"/>
                  </a:cubicBezTo>
                  <a:cubicBezTo>
                    <a:pt x="10117" y="9460"/>
                    <a:pt x="13244" y="11834"/>
                    <a:pt x="13892" y="11260"/>
                  </a:cubicBezTo>
                  <a:close/>
                  <a:moveTo>
                    <a:pt x="5041" y="4714"/>
                  </a:moveTo>
                  <a:cubicBezTo>
                    <a:pt x="4982" y="5124"/>
                    <a:pt x="6870" y="7660"/>
                    <a:pt x="7285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8" y="131"/>
                  </a:moveTo>
                  <a:cubicBezTo>
                    <a:pt x="-153" y="1115"/>
                    <a:pt x="2373" y="6307"/>
                    <a:pt x="3310" y="5479"/>
                  </a:cubicBezTo>
                  <a:cubicBezTo>
                    <a:pt x="5041" y="3955"/>
                    <a:pt x="164" y="-849"/>
                    <a:pt x="8" y="1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0" name="Shape 2381">
              <a:extLst>
                <a:ext uri="{FF2B5EF4-FFF2-40B4-BE49-F238E27FC236}">
                  <a16:creationId xmlns:a16="http://schemas.microsoft.com/office/drawing/2014/main" id="{F64FA6FB-84E9-7F44-8979-867ECBC0F2DA}"/>
                </a:ext>
              </a:extLst>
            </p:cNvPr>
            <p:cNvSpPr/>
            <p:nvPr/>
          </p:nvSpPr>
          <p:spPr>
            <a:xfrm>
              <a:off x="12745160" y="5714204"/>
              <a:ext cx="1854214" cy="1649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97" extrusionOk="0">
                  <a:moveTo>
                    <a:pt x="17620" y="19683"/>
                  </a:moveTo>
                  <a:cubicBezTo>
                    <a:pt x="17306" y="19722"/>
                    <a:pt x="16834" y="19360"/>
                    <a:pt x="16724" y="19394"/>
                  </a:cubicBezTo>
                  <a:cubicBezTo>
                    <a:pt x="16596" y="19434"/>
                    <a:pt x="17131" y="20339"/>
                    <a:pt x="16968" y="20575"/>
                  </a:cubicBezTo>
                  <a:cubicBezTo>
                    <a:pt x="16805" y="20811"/>
                    <a:pt x="17445" y="21455"/>
                    <a:pt x="17667" y="21494"/>
                  </a:cubicBezTo>
                  <a:cubicBezTo>
                    <a:pt x="17888" y="21533"/>
                    <a:pt x="17806" y="21245"/>
                    <a:pt x="17958" y="21257"/>
                  </a:cubicBezTo>
                  <a:cubicBezTo>
                    <a:pt x="18109" y="21271"/>
                    <a:pt x="18051" y="21087"/>
                    <a:pt x="18074" y="20956"/>
                  </a:cubicBezTo>
                  <a:cubicBezTo>
                    <a:pt x="18098" y="20825"/>
                    <a:pt x="18249" y="21100"/>
                    <a:pt x="18377" y="21022"/>
                  </a:cubicBezTo>
                  <a:cubicBezTo>
                    <a:pt x="18505" y="20943"/>
                    <a:pt x="18342" y="20378"/>
                    <a:pt x="18529" y="20378"/>
                  </a:cubicBezTo>
                  <a:cubicBezTo>
                    <a:pt x="18715" y="20378"/>
                    <a:pt x="18564" y="19696"/>
                    <a:pt x="18505" y="19473"/>
                  </a:cubicBezTo>
                  <a:cubicBezTo>
                    <a:pt x="18447" y="19249"/>
                    <a:pt x="17935" y="19643"/>
                    <a:pt x="17620" y="19683"/>
                  </a:cubicBezTo>
                  <a:close/>
                  <a:moveTo>
                    <a:pt x="12357" y="16034"/>
                  </a:moveTo>
                  <a:cubicBezTo>
                    <a:pt x="12485" y="16166"/>
                    <a:pt x="12916" y="16126"/>
                    <a:pt x="12986" y="15943"/>
                  </a:cubicBezTo>
                  <a:cubicBezTo>
                    <a:pt x="13056" y="15759"/>
                    <a:pt x="12242" y="15917"/>
                    <a:pt x="12357" y="16034"/>
                  </a:cubicBezTo>
                  <a:close/>
                  <a:moveTo>
                    <a:pt x="9737" y="497"/>
                  </a:moveTo>
                  <a:cubicBezTo>
                    <a:pt x="9714" y="340"/>
                    <a:pt x="8885" y="522"/>
                    <a:pt x="9062" y="681"/>
                  </a:cubicBezTo>
                  <a:cubicBezTo>
                    <a:pt x="9178" y="786"/>
                    <a:pt x="9761" y="655"/>
                    <a:pt x="9737" y="497"/>
                  </a:cubicBezTo>
                  <a:close/>
                  <a:moveTo>
                    <a:pt x="21404" y="10772"/>
                  </a:moveTo>
                  <a:cubicBezTo>
                    <a:pt x="21498" y="10694"/>
                    <a:pt x="21358" y="10274"/>
                    <a:pt x="21276" y="10339"/>
                  </a:cubicBezTo>
                  <a:cubicBezTo>
                    <a:pt x="21195" y="10405"/>
                    <a:pt x="21195" y="9683"/>
                    <a:pt x="21253" y="9355"/>
                  </a:cubicBezTo>
                  <a:cubicBezTo>
                    <a:pt x="21312" y="9027"/>
                    <a:pt x="21276" y="9066"/>
                    <a:pt x="21125" y="9237"/>
                  </a:cubicBezTo>
                  <a:cubicBezTo>
                    <a:pt x="20974" y="9408"/>
                    <a:pt x="20811" y="8909"/>
                    <a:pt x="20776" y="8778"/>
                  </a:cubicBezTo>
                  <a:cubicBezTo>
                    <a:pt x="20741" y="8647"/>
                    <a:pt x="20566" y="8279"/>
                    <a:pt x="20368" y="8331"/>
                  </a:cubicBezTo>
                  <a:cubicBezTo>
                    <a:pt x="20170" y="8384"/>
                    <a:pt x="20298" y="8017"/>
                    <a:pt x="20112" y="8056"/>
                  </a:cubicBezTo>
                  <a:cubicBezTo>
                    <a:pt x="19926" y="8095"/>
                    <a:pt x="19891" y="7754"/>
                    <a:pt x="19926" y="7439"/>
                  </a:cubicBezTo>
                  <a:cubicBezTo>
                    <a:pt x="19961" y="7124"/>
                    <a:pt x="19798" y="7374"/>
                    <a:pt x="19716" y="7243"/>
                  </a:cubicBezTo>
                  <a:cubicBezTo>
                    <a:pt x="19635" y="7111"/>
                    <a:pt x="19542" y="7216"/>
                    <a:pt x="19413" y="7269"/>
                  </a:cubicBezTo>
                  <a:cubicBezTo>
                    <a:pt x="19285" y="7321"/>
                    <a:pt x="19250" y="6993"/>
                    <a:pt x="19285" y="6862"/>
                  </a:cubicBezTo>
                  <a:cubicBezTo>
                    <a:pt x="19320" y="6731"/>
                    <a:pt x="19262" y="6573"/>
                    <a:pt x="19088" y="6429"/>
                  </a:cubicBezTo>
                  <a:cubicBezTo>
                    <a:pt x="18913" y="6284"/>
                    <a:pt x="18901" y="6166"/>
                    <a:pt x="18913" y="5995"/>
                  </a:cubicBezTo>
                  <a:cubicBezTo>
                    <a:pt x="18925" y="5825"/>
                    <a:pt x="17923" y="5248"/>
                    <a:pt x="17702" y="5195"/>
                  </a:cubicBezTo>
                  <a:cubicBezTo>
                    <a:pt x="17481" y="5143"/>
                    <a:pt x="17667" y="4880"/>
                    <a:pt x="17574" y="4789"/>
                  </a:cubicBezTo>
                  <a:cubicBezTo>
                    <a:pt x="17481" y="4697"/>
                    <a:pt x="17445" y="4355"/>
                    <a:pt x="17445" y="4067"/>
                  </a:cubicBezTo>
                  <a:cubicBezTo>
                    <a:pt x="17445" y="3778"/>
                    <a:pt x="17120" y="3686"/>
                    <a:pt x="17131" y="3450"/>
                  </a:cubicBezTo>
                  <a:cubicBezTo>
                    <a:pt x="17143" y="3213"/>
                    <a:pt x="17038" y="2990"/>
                    <a:pt x="17062" y="2728"/>
                  </a:cubicBezTo>
                  <a:cubicBezTo>
                    <a:pt x="17085" y="2465"/>
                    <a:pt x="16724" y="2400"/>
                    <a:pt x="16712" y="2256"/>
                  </a:cubicBezTo>
                  <a:cubicBezTo>
                    <a:pt x="16701" y="2111"/>
                    <a:pt x="16502" y="2242"/>
                    <a:pt x="16305" y="2269"/>
                  </a:cubicBezTo>
                  <a:cubicBezTo>
                    <a:pt x="16107" y="2295"/>
                    <a:pt x="16118" y="1980"/>
                    <a:pt x="16142" y="1678"/>
                  </a:cubicBezTo>
                  <a:cubicBezTo>
                    <a:pt x="16165" y="1376"/>
                    <a:pt x="16060" y="878"/>
                    <a:pt x="15897" y="734"/>
                  </a:cubicBezTo>
                  <a:cubicBezTo>
                    <a:pt x="15734" y="589"/>
                    <a:pt x="15722" y="90"/>
                    <a:pt x="15641" y="12"/>
                  </a:cubicBezTo>
                  <a:cubicBezTo>
                    <a:pt x="15559" y="-67"/>
                    <a:pt x="15291" y="274"/>
                    <a:pt x="15303" y="445"/>
                  </a:cubicBezTo>
                  <a:cubicBezTo>
                    <a:pt x="15315" y="616"/>
                    <a:pt x="15280" y="812"/>
                    <a:pt x="15175" y="917"/>
                  </a:cubicBezTo>
                  <a:cubicBezTo>
                    <a:pt x="15070" y="1022"/>
                    <a:pt x="15245" y="1429"/>
                    <a:pt x="15105" y="1573"/>
                  </a:cubicBezTo>
                  <a:cubicBezTo>
                    <a:pt x="14965" y="1718"/>
                    <a:pt x="15094" y="2295"/>
                    <a:pt x="15059" y="2623"/>
                  </a:cubicBezTo>
                  <a:cubicBezTo>
                    <a:pt x="15024" y="2951"/>
                    <a:pt x="15035" y="3305"/>
                    <a:pt x="14896" y="3528"/>
                  </a:cubicBezTo>
                  <a:cubicBezTo>
                    <a:pt x="14756" y="3751"/>
                    <a:pt x="14733" y="4106"/>
                    <a:pt x="14453" y="4224"/>
                  </a:cubicBezTo>
                  <a:cubicBezTo>
                    <a:pt x="14174" y="4342"/>
                    <a:pt x="13801" y="4093"/>
                    <a:pt x="13813" y="3922"/>
                  </a:cubicBezTo>
                  <a:cubicBezTo>
                    <a:pt x="13824" y="3751"/>
                    <a:pt x="13510" y="3647"/>
                    <a:pt x="13347" y="3673"/>
                  </a:cubicBezTo>
                  <a:cubicBezTo>
                    <a:pt x="13184" y="3699"/>
                    <a:pt x="13091" y="3437"/>
                    <a:pt x="12835" y="3213"/>
                  </a:cubicBezTo>
                  <a:cubicBezTo>
                    <a:pt x="12578" y="2990"/>
                    <a:pt x="12380" y="3266"/>
                    <a:pt x="12299" y="3004"/>
                  </a:cubicBezTo>
                  <a:cubicBezTo>
                    <a:pt x="12217" y="2741"/>
                    <a:pt x="12136" y="2702"/>
                    <a:pt x="11949" y="2557"/>
                  </a:cubicBezTo>
                  <a:cubicBezTo>
                    <a:pt x="11764" y="2413"/>
                    <a:pt x="11821" y="2413"/>
                    <a:pt x="11996" y="2269"/>
                  </a:cubicBezTo>
                  <a:cubicBezTo>
                    <a:pt x="12171" y="2125"/>
                    <a:pt x="12136" y="1941"/>
                    <a:pt x="12043" y="1770"/>
                  </a:cubicBezTo>
                  <a:cubicBezTo>
                    <a:pt x="11949" y="1599"/>
                    <a:pt x="12147" y="1639"/>
                    <a:pt x="12380" y="1494"/>
                  </a:cubicBezTo>
                  <a:cubicBezTo>
                    <a:pt x="12613" y="1350"/>
                    <a:pt x="12380" y="1180"/>
                    <a:pt x="12555" y="1101"/>
                  </a:cubicBezTo>
                  <a:cubicBezTo>
                    <a:pt x="12730" y="1022"/>
                    <a:pt x="12625" y="852"/>
                    <a:pt x="12439" y="812"/>
                  </a:cubicBezTo>
                  <a:cubicBezTo>
                    <a:pt x="12252" y="773"/>
                    <a:pt x="12311" y="1022"/>
                    <a:pt x="12241" y="1048"/>
                  </a:cubicBezTo>
                  <a:cubicBezTo>
                    <a:pt x="12171" y="1075"/>
                    <a:pt x="12101" y="720"/>
                    <a:pt x="12043" y="734"/>
                  </a:cubicBezTo>
                  <a:cubicBezTo>
                    <a:pt x="11984" y="747"/>
                    <a:pt x="11764" y="1088"/>
                    <a:pt x="11647" y="917"/>
                  </a:cubicBezTo>
                  <a:cubicBezTo>
                    <a:pt x="11530" y="747"/>
                    <a:pt x="10878" y="602"/>
                    <a:pt x="10622" y="563"/>
                  </a:cubicBezTo>
                  <a:cubicBezTo>
                    <a:pt x="10366" y="524"/>
                    <a:pt x="10285" y="156"/>
                    <a:pt x="10133" y="222"/>
                  </a:cubicBezTo>
                  <a:cubicBezTo>
                    <a:pt x="9982" y="288"/>
                    <a:pt x="10156" y="405"/>
                    <a:pt x="10331" y="616"/>
                  </a:cubicBezTo>
                  <a:cubicBezTo>
                    <a:pt x="10506" y="825"/>
                    <a:pt x="9749" y="970"/>
                    <a:pt x="9528" y="891"/>
                  </a:cubicBezTo>
                  <a:cubicBezTo>
                    <a:pt x="9306" y="812"/>
                    <a:pt x="9563" y="1075"/>
                    <a:pt x="9376" y="1062"/>
                  </a:cubicBezTo>
                  <a:cubicBezTo>
                    <a:pt x="9190" y="1048"/>
                    <a:pt x="9155" y="1416"/>
                    <a:pt x="9004" y="1599"/>
                  </a:cubicBezTo>
                  <a:cubicBezTo>
                    <a:pt x="8852" y="1783"/>
                    <a:pt x="8957" y="1915"/>
                    <a:pt x="8794" y="2032"/>
                  </a:cubicBezTo>
                  <a:cubicBezTo>
                    <a:pt x="8631" y="2150"/>
                    <a:pt x="8619" y="2282"/>
                    <a:pt x="8817" y="2531"/>
                  </a:cubicBezTo>
                  <a:cubicBezTo>
                    <a:pt x="9015" y="2780"/>
                    <a:pt x="8724" y="2794"/>
                    <a:pt x="8549" y="2597"/>
                  </a:cubicBezTo>
                  <a:cubicBezTo>
                    <a:pt x="8375" y="2400"/>
                    <a:pt x="8200" y="2400"/>
                    <a:pt x="8212" y="2623"/>
                  </a:cubicBezTo>
                  <a:cubicBezTo>
                    <a:pt x="8223" y="2846"/>
                    <a:pt x="8002" y="2741"/>
                    <a:pt x="8037" y="2492"/>
                  </a:cubicBezTo>
                  <a:cubicBezTo>
                    <a:pt x="8072" y="2242"/>
                    <a:pt x="7793" y="2361"/>
                    <a:pt x="7746" y="2216"/>
                  </a:cubicBezTo>
                  <a:cubicBezTo>
                    <a:pt x="7699" y="2072"/>
                    <a:pt x="7455" y="1836"/>
                    <a:pt x="7303" y="1849"/>
                  </a:cubicBezTo>
                  <a:cubicBezTo>
                    <a:pt x="7152" y="1862"/>
                    <a:pt x="7152" y="2046"/>
                    <a:pt x="7001" y="2046"/>
                  </a:cubicBezTo>
                  <a:cubicBezTo>
                    <a:pt x="6850" y="2046"/>
                    <a:pt x="6814" y="2138"/>
                    <a:pt x="6838" y="2321"/>
                  </a:cubicBezTo>
                  <a:cubicBezTo>
                    <a:pt x="6861" y="2505"/>
                    <a:pt x="6605" y="2308"/>
                    <a:pt x="6430" y="2334"/>
                  </a:cubicBezTo>
                  <a:cubicBezTo>
                    <a:pt x="6256" y="2361"/>
                    <a:pt x="6430" y="2584"/>
                    <a:pt x="6337" y="2597"/>
                  </a:cubicBezTo>
                  <a:cubicBezTo>
                    <a:pt x="6244" y="2610"/>
                    <a:pt x="6244" y="2794"/>
                    <a:pt x="6093" y="2794"/>
                  </a:cubicBezTo>
                  <a:cubicBezTo>
                    <a:pt x="5941" y="2794"/>
                    <a:pt x="5964" y="3174"/>
                    <a:pt x="5988" y="3371"/>
                  </a:cubicBezTo>
                  <a:cubicBezTo>
                    <a:pt x="6011" y="3568"/>
                    <a:pt x="5755" y="3279"/>
                    <a:pt x="5604" y="3332"/>
                  </a:cubicBezTo>
                  <a:cubicBezTo>
                    <a:pt x="5452" y="3384"/>
                    <a:pt x="5638" y="3555"/>
                    <a:pt x="5685" y="3778"/>
                  </a:cubicBezTo>
                  <a:cubicBezTo>
                    <a:pt x="5732" y="4001"/>
                    <a:pt x="5604" y="3988"/>
                    <a:pt x="5522" y="4080"/>
                  </a:cubicBezTo>
                  <a:cubicBezTo>
                    <a:pt x="5441" y="4172"/>
                    <a:pt x="5312" y="3830"/>
                    <a:pt x="5312" y="3634"/>
                  </a:cubicBezTo>
                  <a:cubicBezTo>
                    <a:pt x="5312" y="3437"/>
                    <a:pt x="5115" y="3620"/>
                    <a:pt x="4905" y="3870"/>
                  </a:cubicBezTo>
                  <a:cubicBezTo>
                    <a:pt x="4695" y="4119"/>
                    <a:pt x="4975" y="4500"/>
                    <a:pt x="4882" y="4565"/>
                  </a:cubicBezTo>
                  <a:cubicBezTo>
                    <a:pt x="4788" y="4631"/>
                    <a:pt x="4369" y="5077"/>
                    <a:pt x="4125" y="5405"/>
                  </a:cubicBezTo>
                  <a:cubicBezTo>
                    <a:pt x="3880" y="5733"/>
                    <a:pt x="3356" y="5536"/>
                    <a:pt x="3193" y="5694"/>
                  </a:cubicBezTo>
                  <a:cubicBezTo>
                    <a:pt x="3030" y="5851"/>
                    <a:pt x="2855" y="5733"/>
                    <a:pt x="2692" y="5878"/>
                  </a:cubicBezTo>
                  <a:cubicBezTo>
                    <a:pt x="2529" y="6022"/>
                    <a:pt x="2227" y="6298"/>
                    <a:pt x="2192" y="6127"/>
                  </a:cubicBezTo>
                  <a:cubicBezTo>
                    <a:pt x="2157" y="5956"/>
                    <a:pt x="1738" y="6088"/>
                    <a:pt x="1563" y="6298"/>
                  </a:cubicBezTo>
                  <a:cubicBezTo>
                    <a:pt x="1388" y="6508"/>
                    <a:pt x="1109" y="6691"/>
                    <a:pt x="911" y="6705"/>
                  </a:cubicBezTo>
                  <a:cubicBezTo>
                    <a:pt x="713" y="6718"/>
                    <a:pt x="713" y="7059"/>
                    <a:pt x="632" y="7137"/>
                  </a:cubicBezTo>
                  <a:cubicBezTo>
                    <a:pt x="550" y="7216"/>
                    <a:pt x="573" y="6862"/>
                    <a:pt x="573" y="6770"/>
                  </a:cubicBezTo>
                  <a:cubicBezTo>
                    <a:pt x="573" y="6678"/>
                    <a:pt x="387" y="6928"/>
                    <a:pt x="305" y="7203"/>
                  </a:cubicBezTo>
                  <a:cubicBezTo>
                    <a:pt x="224" y="7479"/>
                    <a:pt x="503" y="7583"/>
                    <a:pt x="329" y="7872"/>
                  </a:cubicBezTo>
                  <a:cubicBezTo>
                    <a:pt x="154" y="8161"/>
                    <a:pt x="-9" y="8449"/>
                    <a:pt x="236" y="8817"/>
                  </a:cubicBezTo>
                  <a:cubicBezTo>
                    <a:pt x="480" y="9185"/>
                    <a:pt x="620" y="9421"/>
                    <a:pt x="538" y="9604"/>
                  </a:cubicBezTo>
                  <a:cubicBezTo>
                    <a:pt x="457" y="9788"/>
                    <a:pt x="282" y="9237"/>
                    <a:pt x="224" y="9303"/>
                  </a:cubicBezTo>
                  <a:cubicBezTo>
                    <a:pt x="166" y="9368"/>
                    <a:pt x="445" y="9604"/>
                    <a:pt x="375" y="9722"/>
                  </a:cubicBezTo>
                  <a:cubicBezTo>
                    <a:pt x="305" y="9841"/>
                    <a:pt x="55" y="9276"/>
                    <a:pt x="3" y="9408"/>
                  </a:cubicBezTo>
                  <a:cubicBezTo>
                    <a:pt x="-44" y="9526"/>
                    <a:pt x="527" y="10418"/>
                    <a:pt x="538" y="10746"/>
                  </a:cubicBezTo>
                  <a:cubicBezTo>
                    <a:pt x="550" y="11074"/>
                    <a:pt x="1004" y="11389"/>
                    <a:pt x="981" y="11862"/>
                  </a:cubicBezTo>
                  <a:cubicBezTo>
                    <a:pt x="958" y="12334"/>
                    <a:pt x="1377" y="13095"/>
                    <a:pt x="1447" y="13213"/>
                  </a:cubicBezTo>
                  <a:cubicBezTo>
                    <a:pt x="1516" y="13331"/>
                    <a:pt x="1284" y="13646"/>
                    <a:pt x="1330" y="14001"/>
                  </a:cubicBezTo>
                  <a:cubicBezTo>
                    <a:pt x="1377" y="14355"/>
                    <a:pt x="1225" y="14486"/>
                    <a:pt x="1027" y="14486"/>
                  </a:cubicBezTo>
                  <a:cubicBezTo>
                    <a:pt x="829" y="14486"/>
                    <a:pt x="946" y="14854"/>
                    <a:pt x="1167" y="14880"/>
                  </a:cubicBezTo>
                  <a:cubicBezTo>
                    <a:pt x="1388" y="14906"/>
                    <a:pt x="1307" y="15077"/>
                    <a:pt x="1551" y="15261"/>
                  </a:cubicBezTo>
                  <a:cubicBezTo>
                    <a:pt x="1796" y="15444"/>
                    <a:pt x="2378" y="15378"/>
                    <a:pt x="2576" y="15378"/>
                  </a:cubicBezTo>
                  <a:cubicBezTo>
                    <a:pt x="2774" y="15378"/>
                    <a:pt x="2832" y="15037"/>
                    <a:pt x="3100" y="15024"/>
                  </a:cubicBezTo>
                  <a:cubicBezTo>
                    <a:pt x="3368" y="15011"/>
                    <a:pt x="3344" y="14919"/>
                    <a:pt x="3472" y="14736"/>
                  </a:cubicBezTo>
                  <a:cubicBezTo>
                    <a:pt x="3601" y="14552"/>
                    <a:pt x="4206" y="14604"/>
                    <a:pt x="4823" y="14644"/>
                  </a:cubicBezTo>
                  <a:cubicBezTo>
                    <a:pt x="5441" y="14683"/>
                    <a:pt x="5708" y="14473"/>
                    <a:pt x="5802" y="14184"/>
                  </a:cubicBezTo>
                  <a:cubicBezTo>
                    <a:pt x="5881" y="13938"/>
                    <a:pt x="6325" y="13922"/>
                    <a:pt x="6500" y="13738"/>
                  </a:cubicBezTo>
                  <a:cubicBezTo>
                    <a:pt x="6675" y="13554"/>
                    <a:pt x="6826" y="13542"/>
                    <a:pt x="7280" y="13567"/>
                  </a:cubicBezTo>
                  <a:cubicBezTo>
                    <a:pt x="7734" y="13594"/>
                    <a:pt x="8153" y="13318"/>
                    <a:pt x="8445" y="13187"/>
                  </a:cubicBezTo>
                  <a:cubicBezTo>
                    <a:pt x="8736" y="13056"/>
                    <a:pt x="9272" y="13108"/>
                    <a:pt x="9551" y="13030"/>
                  </a:cubicBezTo>
                  <a:cubicBezTo>
                    <a:pt x="9830" y="12951"/>
                    <a:pt x="9877" y="13423"/>
                    <a:pt x="10191" y="13384"/>
                  </a:cubicBezTo>
                  <a:cubicBezTo>
                    <a:pt x="10506" y="13344"/>
                    <a:pt x="10645" y="13489"/>
                    <a:pt x="10808" y="13476"/>
                  </a:cubicBezTo>
                  <a:cubicBezTo>
                    <a:pt x="10971" y="13463"/>
                    <a:pt x="10948" y="13607"/>
                    <a:pt x="11111" y="13646"/>
                  </a:cubicBezTo>
                  <a:cubicBezTo>
                    <a:pt x="11274" y="13686"/>
                    <a:pt x="11251" y="13843"/>
                    <a:pt x="11146" y="14014"/>
                  </a:cubicBezTo>
                  <a:cubicBezTo>
                    <a:pt x="11041" y="14184"/>
                    <a:pt x="11391" y="14171"/>
                    <a:pt x="11612" y="14513"/>
                  </a:cubicBezTo>
                  <a:cubicBezTo>
                    <a:pt x="11833" y="14854"/>
                    <a:pt x="11624" y="14906"/>
                    <a:pt x="11740" y="15168"/>
                  </a:cubicBezTo>
                  <a:cubicBezTo>
                    <a:pt x="11856" y="15431"/>
                    <a:pt x="11938" y="15365"/>
                    <a:pt x="12171" y="14998"/>
                  </a:cubicBezTo>
                  <a:cubicBezTo>
                    <a:pt x="12404" y="14631"/>
                    <a:pt x="12660" y="14867"/>
                    <a:pt x="12695" y="14552"/>
                  </a:cubicBezTo>
                  <a:cubicBezTo>
                    <a:pt x="12730" y="14237"/>
                    <a:pt x="12974" y="13870"/>
                    <a:pt x="13137" y="14027"/>
                  </a:cubicBezTo>
                  <a:cubicBezTo>
                    <a:pt x="13300" y="14184"/>
                    <a:pt x="13021" y="14263"/>
                    <a:pt x="12916" y="14867"/>
                  </a:cubicBezTo>
                  <a:cubicBezTo>
                    <a:pt x="12811" y="15470"/>
                    <a:pt x="12625" y="15155"/>
                    <a:pt x="12590" y="15326"/>
                  </a:cubicBezTo>
                  <a:cubicBezTo>
                    <a:pt x="12555" y="15496"/>
                    <a:pt x="13079" y="15588"/>
                    <a:pt x="13079" y="15273"/>
                  </a:cubicBezTo>
                  <a:cubicBezTo>
                    <a:pt x="13079" y="14959"/>
                    <a:pt x="13172" y="14814"/>
                    <a:pt x="13370" y="15103"/>
                  </a:cubicBezTo>
                  <a:cubicBezTo>
                    <a:pt x="13568" y="15391"/>
                    <a:pt x="13254" y="15628"/>
                    <a:pt x="13300" y="15759"/>
                  </a:cubicBezTo>
                  <a:cubicBezTo>
                    <a:pt x="13347" y="15890"/>
                    <a:pt x="13568" y="15719"/>
                    <a:pt x="13685" y="15733"/>
                  </a:cubicBezTo>
                  <a:cubicBezTo>
                    <a:pt x="13892" y="15756"/>
                    <a:pt x="14174" y="16271"/>
                    <a:pt x="14127" y="16546"/>
                  </a:cubicBezTo>
                  <a:cubicBezTo>
                    <a:pt x="14081" y="16822"/>
                    <a:pt x="14011" y="17084"/>
                    <a:pt x="14407" y="17308"/>
                  </a:cubicBezTo>
                  <a:cubicBezTo>
                    <a:pt x="14802" y="17531"/>
                    <a:pt x="14651" y="17570"/>
                    <a:pt x="14942" y="17570"/>
                  </a:cubicBezTo>
                  <a:cubicBezTo>
                    <a:pt x="15233" y="17570"/>
                    <a:pt x="15839" y="17832"/>
                    <a:pt x="16002" y="17990"/>
                  </a:cubicBezTo>
                  <a:cubicBezTo>
                    <a:pt x="16165" y="18147"/>
                    <a:pt x="16584" y="17872"/>
                    <a:pt x="16665" y="17557"/>
                  </a:cubicBezTo>
                  <a:cubicBezTo>
                    <a:pt x="16747" y="17242"/>
                    <a:pt x="17050" y="17544"/>
                    <a:pt x="16887" y="17649"/>
                  </a:cubicBezTo>
                  <a:cubicBezTo>
                    <a:pt x="16724" y="17754"/>
                    <a:pt x="16968" y="18003"/>
                    <a:pt x="16980" y="17832"/>
                  </a:cubicBezTo>
                  <a:cubicBezTo>
                    <a:pt x="16991" y="17662"/>
                    <a:pt x="17062" y="17517"/>
                    <a:pt x="17120" y="17715"/>
                  </a:cubicBezTo>
                  <a:cubicBezTo>
                    <a:pt x="17178" y="17911"/>
                    <a:pt x="17388" y="17911"/>
                    <a:pt x="17469" y="18069"/>
                  </a:cubicBezTo>
                  <a:cubicBezTo>
                    <a:pt x="17551" y="18226"/>
                    <a:pt x="17644" y="18344"/>
                    <a:pt x="17644" y="18213"/>
                  </a:cubicBezTo>
                  <a:cubicBezTo>
                    <a:pt x="17644" y="18082"/>
                    <a:pt x="17690" y="17963"/>
                    <a:pt x="17877" y="17885"/>
                  </a:cubicBezTo>
                  <a:cubicBezTo>
                    <a:pt x="18063" y="17806"/>
                    <a:pt x="18179" y="17662"/>
                    <a:pt x="18377" y="17478"/>
                  </a:cubicBezTo>
                  <a:cubicBezTo>
                    <a:pt x="18575" y="17294"/>
                    <a:pt x="19390" y="17255"/>
                    <a:pt x="19472" y="17255"/>
                  </a:cubicBezTo>
                  <a:cubicBezTo>
                    <a:pt x="19553" y="17255"/>
                    <a:pt x="19600" y="16468"/>
                    <a:pt x="19646" y="16061"/>
                  </a:cubicBezTo>
                  <a:cubicBezTo>
                    <a:pt x="19693" y="15654"/>
                    <a:pt x="19996" y="15588"/>
                    <a:pt x="20042" y="15155"/>
                  </a:cubicBezTo>
                  <a:cubicBezTo>
                    <a:pt x="20089" y="14722"/>
                    <a:pt x="20496" y="13922"/>
                    <a:pt x="20601" y="13883"/>
                  </a:cubicBezTo>
                  <a:cubicBezTo>
                    <a:pt x="20706" y="13843"/>
                    <a:pt x="20904" y="13725"/>
                    <a:pt x="20916" y="13476"/>
                  </a:cubicBezTo>
                  <a:cubicBezTo>
                    <a:pt x="20927" y="13227"/>
                    <a:pt x="21195" y="12951"/>
                    <a:pt x="21195" y="12649"/>
                  </a:cubicBezTo>
                  <a:cubicBezTo>
                    <a:pt x="21195" y="12347"/>
                    <a:pt x="21347" y="11993"/>
                    <a:pt x="21323" y="11901"/>
                  </a:cubicBezTo>
                  <a:cubicBezTo>
                    <a:pt x="21300" y="11809"/>
                    <a:pt x="21207" y="11520"/>
                    <a:pt x="21382" y="11310"/>
                  </a:cubicBezTo>
                  <a:cubicBezTo>
                    <a:pt x="21556" y="11100"/>
                    <a:pt x="21312" y="10851"/>
                    <a:pt x="21404" y="1077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1" name="Shape 2382">
              <a:extLst>
                <a:ext uri="{FF2B5EF4-FFF2-40B4-BE49-F238E27FC236}">
                  <a16:creationId xmlns:a16="http://schemas.microsoft.com/office/drawing/2014/main" id="{D41806E8-06D9-5948-A46C-21AFF091BD8F}"/>
                </a:ext>
              </a:extLst>
            </p:cNvPr>
            <p:cNvSpPr/>
            <p:nvPr/>
          </p:nvSpPr>
          <p:spPr>
            <a:xfrm>
              <a:off x="15204752" y="6881890"/>
              <a:ext cx="549387" cy="674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0" h="21548" extrusionOk="0">
                  <a:moveTo>
                    <a:pt x="19205" y="5271"/>
                  </a:moveTo>
                  <a:cubicBezTo>
                    <a:pt x="18860" y="5753"/>
                    <a:pt x="18169" y="5142"/>
                    <a:pt x="17517" y="5142"/>
                  </a:cubicBezTo>
                  <a:cubicBezTo>
                    <a:pt x="16865" y="5142"/>
                    <a:pt x="16481" y="4757"/>
                    <a:pt x="16481" y="4274"/>
                  </a:cubicBezTo>
                  <a:cubicBezTo>
                    <a:pt x="16481" y="3793"/>
                    <a:pt x="16329" y="3085"/>
                    <a:pt x="15714" y="3117"/>
                  </a:cubicBezTo>
                  <a:cubicBezTo>
                    <a:pt x="15100" y="3150"/>
                    <a:pt x="15906" y="3664"/>
                    <a:pt x="15676" y="3921"/>
                  </a:cubicBezTo>
                  <a:cubicBezTo>
                    <a:pt x="15446" y="4179"/>
                    <a:pt x="15293" y="3631"/>
                    <a:pt x="14987" y="3631"/>
                  </a:cubicBezTo>
                  <a:cubicBezTo>
                    <a:pt x="14681" y="3631"/>
                    <a:pt x="14334" y="3278"/>
                    <a:pt x="14334" y="2635"/>
                  </a:cubicBezTo>
                  <a:cubicBezTo>
                    <a:pt x="14334" y="1992"/>
                    <a:pt x="13683" y="2057"/>
                    <a:pt x="13683" y="1317"/>
                  </a:cubicBezTo>
                  <a:cubicBezTo>
                    <a:pt x="13683" y="578"/>
                    <a:pt x="12302" y="0"/>
                    <a:pt x="11534" y="0"/>
                  </a:cubicBezTo>
                  <a:cubicBezTo>
                    <a:pt x="10767" y="0"/>
                    <a:pt x="11687" y="1157"/>
                    <a:pt x="12071" y="1543"/>
                  </a:cubicBezTo>
                  <a:cubicBezTo>
                    <a:pt x="12455" y="1928"/>
                    <a:pt x="13298" y="2282"/>
                    <a:pt x="13260" y="2571"/>
                  </a:cubicBezTo>
                  <a:cubicBezTo>
                    <a:pt x="13221" y="2860"/>
                    <a:pt x="13835" y="3600"/>
                    <a:pt x="14296" y="3728"/>
                  </a:cubicBezTo>
                  <a:cubicBezTo>
                    <a:pt x="14756" y="3857"/>
                    <a:pt x="14026" y="4982"/>
                    <a:pt x="14026" y="5882"/>
                  </a:cubicBezTo>
                  <a:cubicBezTo>
                    <a:pt x="14026" y="6782"/>
                    <a:pt x="13183" y="6622"/>
                    <a:pt x="12608" y="7200"/>
                  </a:cubicBezTo>
                  <a:cubicBezTo>
                    <a:pt x="12034" y="7778"/>
                    <a:pt x="14066" y="8357"/>
                    <a:pt x="14909" y="8935"/>
                  </a:cubicBezTo>
                  <a:cubicBezTo>
                    <a:pt x="15753" y="9514"/>
                    <a:pt x="14186" y="10936"/>
                    <a:pt x="14412" y="11250"/>
                  </a:cubicBezTo>
                  <a:cubicBezTo>
                    <a:pt x="14525" y="11410"/>
                    <a:pt x="15100" y="11635"/>
                    <a:pt x="15983" y="11443"/>
                  </a:cubicBezTo>
                  <a:cubicBezTo>
                    <a:pt x="16865" y="11250"/>
                    <a:pt x="17287" y="9643"/>
                    <a:pt x="17901" y="9192"/>
                  </a:cubicBezTo>
                  <a:cubicBezTo>
                    <a:pt x="18515" y="8743"/>
                    <a:pt x="18131" y="8035"/>
                    <a:pt x="18438" y="7681"/>
                  </a:cubicBezTo>
                  <a:cubicBezTo>
                    <a:pt x="18746" y="7328"/>
                    <a:pt x="19165" y="7361"/>
                    <a:pt x="19589" y="7361"/>
                  </a:cubicBezTo>
                  <a:cubicBezTo>
                    <a:pt x="20009" y="7361"/>
                    <a:pt x="19779" y="6493"/>
                    <a:pt x="20316" y="6493"/>
                  </a:cubicBezTo>
                  <a:cubicBezTo>
                    <a:pt x="20853" y="6493"/>
                    <a:pt x="20585" y="5882"/>
                    <a:pt x="20892" y="5207"/>
                  </a:cubicBezTo>
                  <a:cubicBezTo>
                    <a:pt x="21198" y="4532"/>
                    <a:pt x="19549" y="4789"/>
                    <a:pt x="19205" y="5271"/>
                  </a:cubicBezTo>
                  <a:close/>
                  <a:moveTo>
                    <a:pt x="1869" y="21536"/>
                  </a:moveTo>
                  <a:cubicBezTo>
                    <a:pt x="2137" y="21600"/>
                    <a:pt x="3020" y="21407"/>
                    <a:pt x="2522" y="20893"/>
                  </a:cubicBezTo>
                  <a:cubicBezTo>
                    <a:pt x="2023" y="20379"/>
                    <a:pt x="1235" y="21384"/>
                    <a:pt x="1869" y="21536"/>
                  </a:cubicBezTo>
                  <a:close/>
                  <a:moveTo>
                    <a:pt x="12952" y="10446"/>
                  </a:moveTo>
                  <a:cubicBezTo>
                    <a:pt x="12415" y="10125"/>
                    <a:pt x="12148" y="10575"/>
                    <a:pt x="11572" y="10800"/>
                  </a:cubicBezTo>
                  <a:cubicBezTo>
                    <a:pt x="10997" y="11025"/>
                    <a:pt x="10614" y="9739"/>
                    <a:pt x="9885" y="10222"/>
                  </a:cubicBezTo>
                  <a:cubicBezTo>
                    <a:pt x="9156" y="10703"/>
                    <a:pt x="9808" y="10897"/>
                    <a:pt x="9004" y="11475"/>
                  </a:cubicBezTo>
                  <a:cubicBezTo>
                    <a:pt x="8197" y="12054"/>
                    <a:pt x="8542" y="12246"/>
                    <a:pt x="7583" y="13500"/>
                  </a:cubicBezTo>
                  <a:cubicBezTo>
                    <a:pt x="6625" y="14753"/>
                    <a:pt x="3326" y="15461"/>
                    <a:pt x="2829" y="16136"/>
                  </a:cubicBezTo>
                  <a:cubicBezTo>
                    <a:pt x="2330" y="16811"/>
                    <a:pt x="681" y="17357"/>
                    <a:pt x="641" y="17871"/>
                  </a:cubicBezTo>
                  <a:cubicBezTo>
                    <a:pt x="603" y="18386"/>
                    <a:pt x="-402" y="18753"/>
                    <a:pt x="182" y="19447"/>
                  </a:cubicBezTo>
                  <a:cubicBezTo>
                    <a:pt x="641" y="19993"/>
                    <a:pt x="1255" y="19607"/>
                    <a:pt x="1754" y="20025"/>
                  </a:cubicBezTo>
                  <a:cubicBezTo>
                    <a:pt x="2254" y="20443"/>
                    <a:pt x="2751" y="20090"/>
                    <a:pt x="2982" y="20443"/>
                  </a:cubicBezTo>
                  <a:cubicBezTo>
                    <a:pt x="3212" y="20797"/>
                    <a:pt x="4899" y="20797"/>
                    <a:pt x="6165" y="19832"/>
                  </a:cubicBezTo>
                  <a:cubicBezTo>
                    <a:pt x="7431" y="18868"/>
                    <a:pt x="6817" y="18418"/>
                    <a:pt x="7315" y="18160"/>
                  </a:cubicBezTo>
                  <a:cubicBezTo>
                    <a:pt x="7813" y="17904"/>
                    <a:pt x="7890" y="17133"/>
                    <a:pt x="8197" y="16650"/>
                  </a:cubicBezTo>
                  <a:cubicBezTo>
                    <a:pt x="8505" y="16168"/>
                    <a:pt x="8734" y="15654"/>
                    <a:pt x="10116" y="15654"/>
                  </a:cubicBezTo>
                  <a:cubicBezTo>
                    <a:pt x="11497" y="15654"/>
                    <a:pt x="10767" y="15429"/>
                    <a:pt x="10691" y="14883"/>
                  </a:cubicBezTo>
                  <a:cubicBezTo>
                    <a:pt x="10614" y="14336"/>
                    <a:pt x="11841" y="14240"/>
                    <a:pt x="11841" y="13532"/>
                  </a:cubicBezTo>
                  <a:cubicBezTo>
                    <a:pt x="11841" y="12825"/>
                    <a:pt x="13529" y="12182"/>
                    <a:pt x="13183" y="11635"/>
                  </a:cubicBezTo>
                  <a:cubicBezTo>
                    <a:pt x="12839" y="11089"/>
                    <a:pt x="13489" y="10768"/>
                    <a:pt x="12952" y="104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2" name="Shape 2383">
              <a:extLst>
                <a:ext uri="{FF2B5EF4-FFF2-40B4-BE49-F238E27FC236}">
                  <a16:creationId xmlns:a16="http://schemas.microsoft.com/office/drawing/2014/main" id="{9166BA5D-FAAF-DE4D-A7E5-B9C2A7A05429}"/>
                </a:ext>
              </a:extLst>
            </p:cNvPr>
            <p:cNvSpPr/>
            <p:nvPr/>
          </p:nvSpPr>
          <p:spPr>
            <a:xfrm>
              <a:off x="15701640" y="5987492"/>
              <a:ext cx="111929" cy="9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45" h="18072" extrusionOk="0">
                  <a:moveTo>
                    <a:pt x="11164" y="5745"/>
                  </a:moveTo>
                  <a:cubicBezTo>
                    <a:pt x="13084" y="6523"/>
                    <a:pt x="19345" y="4188"/>
                    <a:pt x="19345" y="882"/>
                  </a:cubicBezTo>
                  <a:cubicBezTo>
                    <a:pt x="19345" y="-2429"/>
                    <a:pt x="8279" y="4568"/>
                    <a:pt x="11164" y="5745"/>
                  </a:cubicBezTo>
                  <a:close/>
                  <a:moveTo>
                    <a:pt x="383" y="16057"/>
                  </a:moveTo>
                  <a:cubicBezTo>
                    <a:pt x="3339" y="19171"/>
                    <a:pt x="9252" y="18979"/>
                    <a:pt x="9424" y="13333"/>
                  </a:cubicBezTo>
                  <a:cubicBezTo>
                    <a:pt x="9604" y="7686"/>
                    <a:pt x="-2255" y="13286"/>
                    <a:pt x="383" y="1605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3" name="Shape 2384">
              <a:extLst>
                <a:ext uri="{FF2B5EF4-FFF2-40B4-BE49-F238E27FC236}">
                  <a16:creationId xmlns:a16="http://schemas.microsoft.com/office/drawing/2014/main" id="{CCE4AFD1-074E-934D-BDED-E68B94ADFCFF}"/>
                </a:ext>
              </a:extLst>
            </p:cNvPr>
            <p:cNvSpPr/>
            <p:nvPr/>
          </p:nvSpPr>
          <p:spPr>
            <a:xfrm>
              <a:off x="10061968" y="3155234"/>
              <a:ext cx="642391" cy="401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048" extrusionOk="0">
                  <a:moveTo>
                    <a:pt x="21262" y="13370"/>
                  </a:moveTo>
                  <a:cubicBezTo>
                    <a:pt x="21262" y="13370"/>
                    <a:pt x="20279" y="12595"/>
                    <a:pt x="19922" y="12663"/>
                  </a:cubicBezTo>
                  <a:cubicBezTo>
                    <a:pt x="19564" y="12735"/>
                    <a:pt x="18984" y="11399"/>
                    <a:pt x="18358" y="11045"/>
                  </a:cubicBezTo>
                  <a:cubicBezTo>
                    <a:pt x="17733" y="10694"/>
                    <a:pt x="16885" y="10061"/>
                    <a:pt x="16617" y="9426"/>
                  </a:cubicBezTo>
                  <a:cubicBezTo>
                    <a:pt x="16349" y="8794"/>
                    <a:pt x="15232" y="8160"/>
                    <a:pt x="15098" y="7666"/>
                  </a:cubicBezTo>
                  <a:cubicBezTo>
                    <a:pt x="14964" y="7174"/>
                    <a:pt x="14741" y="6327"/>
                    <a:pt x="14427" y="5694"/>
                  </a:cubicBezTo>
                  <a:cubicBezTo>
                    <a:pt x="14115" y="5060"/>
                    <a:pt x="14116" y="4216"/>
                    <a:pt x="13803" y="4145"/>
                  </a:cubicBezTo>
                  <a:cubicBezTo>
                    <a:pt x="13490" y="4076"/>
                    <a:pt x="11569" y="4145"/>
                    <a:pt x="11569" y="3724"/>
                  </a:cubicBezTo>
                  <a:cubicBezTo>
                    <a:pt x="11569" y="3303"/>
                    <a:pt x="11435" y="1329"/>
                    <a:pt x="11034" y="1189"/>
                  </a:cubicBezTo>
                  <a:cubicBezTo>
                    <a:pt x="10631" y="1048"/>
                    <a:pt x="10095" y="908"/>
                    <a:pt x="9872" y="555"/>
                  </a:cubicBezTo>
                  <a:cubicBezTo>
                    <a:pt x="9649" y="201"/>
                    <a:pt x="8933" y="-221"/>
                    <a:pt x="8800" y="134"/>
                  </a:cubicBezTo>
                  <a:cubicBezTo>
                    <a:pt x="8666" y="484"/>
                    <a:pt x="8309" y="624"/>
                    <a:pt x="8175" y="624"/>
                  </a:cubicBezTo>
                  <a:cubicBezTo>
                    <a:pt x="8041" y="624"/>
                    <a:pt x="8086" y="1611"/>
                    <a:pt x="7639" y="1540"/>
                  </a:cubicBezTo>
                  <a:cubicBezTo>
                    <a:pt x="7192" y="1470"/>
                    <a:pt x="6567" y="2316"/>
                    <a:pt x="6567" y="2808"/>
                  </a:cubicBezTo>
                  <a:cubicBezTo>
                    <a:pt x="6567" y="3303"/>
                    <a:pt x="6612" y="4004"/>
                    <a:pt x="6031" y="3935"/>
                  </a:cubicBezTo>
                  <a:cubicBezTo>
                    <a:pt x="5740" y="3898"/>
                    <a:pt x="5326" y="3812"/>
                    <a:pt x="4968" y="3537"/>
                  </a:cubicBezTo>
                  <a:cubicBezTo>
                    <a:pt x="4885" y="3640"/>
                    <a:pt x="4401" y="4168"/>
                    <a:pt x="3912" y="3140"/>
                  </a:cubicBezTo>
                  <a:cubicBezTo>
                    <a:pt x="3375" y="2011"/>
                    <a:pt x="2539" y="882"/>
                    <a:pt x="2064" y="882"/>
                  </a:cubicBezTo>
                  <a:cubicBezTo>
                    <a:pt x="1634" y="882"/>
                    <a:pt x="153" y="887"/>
                    <a:pt x="503" y="2182"/>
                  </a:cubicBezTo>
                  <a:cubicBezTo>
                    <a:pt x="607" y="1893"/>
                    <a:pt x="808" y="1699"/>
                    <a:pt x="1207" y="1753"/>
                  </a:cubicBezTo>
                  <a:cubicBezTo>
                    <a:pt x="2278" y="1893"/>
                    <a:pt x="1787" y="3864"/>
                    <a:pt x="2368" y="3935"/>
                  </a:cubicBezTo>
                  <a:cubicBezTo>
                    <a:pt x="2949" y="4004"/>
                    <a:pt x="3619" y="5414"/>
                    <a:pt x="3082" y="5343"/>
                  </a:cubicBezTo>
                  <a:cubicBezTo>
                    <a:pt x="2547" y="5273"/>
                    <a:pt x="2099" y="6117"/>
                    <a:pt x="1564" y="5836"/>
                  </a:cubicBezTo>
                  <a:cubicBezTo>
                    <a:pt x="1028" y="5554"/>
                    <a:pt x="358" y="4850"/>
                    <a:pt x="179" y="5836"/>
                  </a:cubicBezTo>
                  <a:cubicBezTo>
                    <a:pt x="1" y="6820"/>
                    <a:pt x="-224" y="7877"/>
                    <a:pt x="492" y="7806"/>
                  </a:cubicBezTo>
                  <a:cubicBezTo>
                    <a:pt x="1207" y="7737"/>
                    <a:pt x="1072" y="8511"/>
                    <a:pt x="581" y="9285"/>
                  </a:cubicBezTo>
                  <a:cubicBezTo>
                    <a:pt x="90" y="10061"/>
                    <a:pt x="1341" y="9144"/>
                    <a:pt x="1429" y="9849"/>
                  </a:cubicBezTo>
                  <a:cubicBezTo>
                    <a:pt x="1519" y="10552"/>
                    <a:pt x="1920" y="10624"/>
                    <a:pt x="1744" y="11750"/>
                  </a:cubicBezTo>
                  <a:cubicBezTo>
                    <a:pt x="1630" y="12462"/>
                    <a:pt x="1713" y="13885"/>
                    <a:pt x="1745" y="14937"/>
                  </a:cubicBezTo>
                  <a:cubicBezTo>
                    <a:pt x="2219" y="14931"/>
                    <a:pt x="2857" y="14867"/>
                    <a:pt x="2993" y="14565"/>
                  </a:cubicBezTo>
                  <a:cubicBezTo>
                    <a:pt x="3217" y="14073"/>
                    <a:pt x="3931" y="13086"/>
                    <a:pt x="4333" y="13086"/>
                  </a:cubicBezTo>
                  <a:cubicBezTo>
                    <a:pt x="4735" y="13086"/>
                    <a:pt x="5182" y="13370"/>
                    <a:pt x="5405" y="12875"/>
                  </a:cubicBezTo>
                  <a:cubicBezTo>
                    <a:pt x="5628" y="12383"/>
                    <a:pt x="6924" y="12523"/>
                    <a:pt x="7147" y="12946"/>
                  </a:cubicBezTo>
                  <a:cubicBezTo>
                    <a:pt x="7371" y="13370"/>
                    <a:pt x="8084" y="13720"/>
                    <a:pt x="8263" y="13720"/>
                  </a:cubicBezTo>
                  <a:cubicBezTo>
                    <a:pt x="8442" y="13720"/>
                    <a:pt x="8532" y="14353"/>
                    <a:pt x="8979" y="14285"/>
                  </a:cubicBezTo>
                  <a:cubicBezTo>
                    <a:pt x="9425" y="14215"/>
                    <a:pt x="10274" y="14496"/>
                    <a:pt x="10274" y="14920"/>
                  </a:cubicBezTo>
                  <a:cubicBezTo>
                    <a:pt x="10274" y="15341"/>
                    <a:pt x="10586" y="15763"/>
                    <a:pt x="10944" y="15763"/>
                  </a:cubicBezTo>
                  <a:cubicBezTo>
                    <a:pt x="11301" y="15763"/>
                    <a:pt x="11614" y="17172"/>
                    <a:pt x="11971" y="17099"/>
                  </a:cubicBezTo>
                  <a:cubicBezTo>
                    <a:pt x="12329" y="17031"/>
                    <a:pt x="13042" y="17031"/>
                    <a:pt x="13042" y="17382"/>
                  </a:cubicBezTo>
                  <a:cubicBezTo>
                    <a:pt x="13042" y="17677"/>
                    <a:pt x="13108" y="19344"/>
                    <a:pt x="13312" y="20296"/>
                  </a:cubicBezTo>
                  <a:cubicBezTo>
                    <a:pt x="13436" y="20193"/>
                    <a:pt x="13562" y="20176"/>
                    <a:pt x="13633" y="20249"/>
                  </a:cubicBezTo>
                  <a:cubicBezTo>
                    <a:pt x="13812" y="20437"/>
                    <a:pt x="14588" y="20062"/>
                    <a:pt x="14707" y="20720"/>
                  </a:cubicBezTo>
                  <a:cubicBezTo>
                    <a:pt x="14826" y="21379"/>
                    <a:pt x="16078" y="21001"/>
                    <a:pt x="16019" y="19966"/>
                  </a:cubicBezTo>
                  <a:cubicBezTo>
                    <a:pt x="15959" y="18933"/>
                    <a:pt x="17987" y="18933"/>
                    <a:pt x="18166" y="17994"/>
                  </a:cubicBezTo>
                  <a:cubicBezTo>
                    <a:pt x="18345" y="17054"/>
                    <a:pt x="18584" y="15360"/>
                    <a:pt x="19062" y="15642"/>
                  </a:cubicBezTo>
                  <a:cubicBezTo>
                    <a:pt x="19537" y="15925"/>
                    <a:pt x="19836" y="14421"/>
                    <a:pt x="20253" y="14515"/>
                  </a:cubicBezTo>
                  <a:cubicBezTo>
                    <a:pt x="20636" y="14601"/>
                    <a:pt x="20919" y="15071"/>
                    <a:pt x="21376" y="14937"/>
                  </a:cubicBezTo>
                  <a:cubicBezTo>
                    <a:pt x="21376" y="14937"/>
                    <a:pt x="21262" y="13370"/>
                    <a:pt x="21262" y="1337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4" name="Shape 2385">
              <a:extLst>
                <a:ext uri="{FF2B5EF4-FFF2-40B4-BE49-F238E27FC236}">
                  <a16:creationId xmlns:a16="http://schemas.microsoft.com/office/drawing/2014/main" id="{55F90F4E-4CB7-AC4A-80C6-C9AFBFDA8507}"/>
                </a:ext>
              </a:extLst>
            </p:cNvPr>
            <p:cNvSpPr/>
            <p:nvPr/>
          </p:nvSpPr>
          <p:spPr>
            <a:xfrm>
              <a:off x="9664458" y="3279456"/>
              <a:ext cx="884043" cy="75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507" extrusionOk="0">
                  <a:moveTo>
                    <a:pt x="20860" y="18532"/>
                  </a:moveTo>
                  <a:cubicBezTo>
                    <a:pt x="20601" y="18430"/>
                    <a:pt x="20860" y="17358"/>
                    <a:pt x="20343" y="17102"/>
                  </a:cubicBezTo>
                  <a:cubicBezTo>
                    <a:pt x="19826" y="16847"/>
                    <a:pt x="19366" y="16433"/>
                    <a:pt x="19222" y="15981"/>
                  </a:cubicBezTo>
                  <a:cubicBezTo>
                    <a:pt x="19093" y="15572"/>
                    <a:pt x="18446" y="15163"/>
                    <a:pt x="18489" y="14858"/>
                  </a:cubicBezTo>
                  <a:cubicBezTo>
                    <a:pt x="18532" y="14552"/>
                    <a:pt x="19782" y="13582"/>
                    <a:pt x="19610" y="13020"/>
                  </a:cubicBezTo>
                  <a:cubicBezTo>
                    <a:pt x="19437" y="12460"/>
                    <a:pt x="18618" y="12562"/>
                    <a:pt x="18532" y="12358"/>
                  </a:cubicBezTo>
                  <a:cubicBezTo>
                    <a:pt x="18446" y="12154"/>
                    <a:pt x="18576" y="11439"/>
                    <a:pt x="18360" y="10878"/>
                  </a:cubicBezTo>
                  <a:cubicBezTo>
                    <a:pt x="18144" y="10316"/>
                    <a:pt x="18532" y="9806"/>
                    <a:pt x="18360" y="9500"/>
                  </a:cubicBezTo>
                  <a:cubicBezTo>
                    <a:pt x="18188" y="9195"/>
                    <a:pt x="18446" y="8582"/>
                    <a:pt x="18489" y="8377"/>
                  </a:cubicBezTo>
                  <a:cubicBezTo>
                    <a:pt x="18532" y="8173"/>
                    <a:pt x="18963" y="7868"/>
                    <a:pt x="18920" y="7358"/>
                  </a:cubicBezTo>
                  <a:cubicBezTo>
                    <a:pt x="18894" y="7049"/>
                    <a:pt x="19025" y="6854"/>
                    <a:pt x="19162" y="6770"/>
                  </a:cubicBezTo>
                  <a:cubicBezTo>
                    <a:pt x="19014" y="6253"/>
                    <a:pt x="18967" y="5349"/>
                    <a:pt x="18967" y="5189"/>
                  </a:cubicBezTo>
                  <a:cubicBezTo>
                    <a:pt x="18967" y="4998"/>
                    <a:pt x="18452" y="4998"/>
                    <a:pt x="18193" y="5035"/>
                  </a:cubicBezTo>
                  <a:cubicBezTo>
                    <a:pt x="17934" y="5074"/>
                    <a:pt x="17708" y="4310"/>
                    <a:pt x="17450" y="4310"/>
                  </a:cubicBezTo>
                  <a:cubicBezTo>
                    <a:pt x="17192" y="4310"/>
                    <a:pt x="16966" y="4081"/>
                    <a:pt x="16966" y="3852"/>
                  </a:cubicBezTo>
                  <a:cubicBezTo>
                    <a:pt x="16966" y="3622"/>
                    <a:pt x="16352" y="3469"/>
                    <a:pt x="16030" y="3508"/>
                  </a:cubicBezTo>
                  <a:cubicBezTo>
                    <a:pt x="15707" y="3545"/>
                    <a:pt x="15642" y="3201"/>
                    <a:pt x="15513" y="3201"/>
                  </a:cubicBezTo>
                  <a:cubicBezTo>
                    <a:pt x="15383" y="3201"/>
                    <a:pt x="14868" y="3010"/>
                    <a:pt x="14705" y="2781"/>
                  </a:cubicBezTo>
                  <a:cubicBezTo>
                    <a:pt x="14544" y="2552"/>
                    <a:pt x="13608" y="2476"/>
                    <a:pt x="13447" y="2742"/>
                  </a:cubicBezTo>
                  <a:cubicBezTo>
                    <a:pt x="13285" y="3010"/>
                    <a:pt x="12962" y="2857"/>
                    <a:pt x="12671" y="2857"/>
                  </a:cubicBezTo>
                  <a:cubicBezTo>
                    <a:pt x="12381" y="2857"/>
                    <a:pt x="11865" y="3393"/>
                    <a:pt x="11703" y="3659"/>
                  </a:cubicBezTo>
                  <a:cubicBezTo>
                    <a:pt x="11604" y="3824"/>
                    <a:pt x="11143" y="3858"/>
                    <a:pt x="10801" y="3862"/>
                  </a:cubicBezTo>
                  <a:cubicBezTo>
                    <a:pt x="10814" y="4190"/>
                    <a:pt x="10814" y="4455"/>
                    <a:pt x="10766" y="4539"/>
                  </a:cubicBezTo>
                  <a:cubicBezTo>
                    <a:pt x="10598" y="4840"/>
                    <a:pt x="9346" y="5112"/>
                    <a:pt x="8409" y="5150"/>
                  </a:cubicBezTo>
                  <a:cubicBezTo>
                    <a:pt x="7473" y="5189"/>
                    <a:pt x="7409" y="3737"/>
                    <a:pt x="6408" y="3737"/>
                  </a:cubicBezTo>
                  <a:cubicBezTo>
                    <a:pt x="5680" y="3737"/>
                    <a:pt x="5125" y="2949"/>
                    <a:pt x="5087" y="2210"/>
                  </a:cubicBezTo>
                  <a:cubicBezTo>
                    <a:pt x="4656" y="2016"/>
                    <a:pt x="4245" y="1682"/>
                    <a:pt x="4305" y="1540"/>
                  </a:cubicBezTo>
                  <a:cubicBezTo>
                    <a:pt x="4391" y="1337"/>
                    <a:pt x="4606" y="60"/>
                    <a:pt x="4089" y="367"/>
                  </a:cubicBezTo>
                  <a:cubicBezTo>
                    <a:pt x="3572" y="673"/>
                    <a:pt x="2839" y="1642"/>
                    <a:pt x="1891" y="1489"/>
                  </a:cubicBezTo>
                  <a:cubicBezTo>
                    <a:pt x="942" y="1336"/>
                    <a:pt x="1631" y="1234"/>
                    <a:pt x="1157" y="979"/>
                  </a:cubicBezTo>
                  <a:cubicBezTo>
                    <a:pt x="683" y="724"/>
                    <a:pt x="985" y="111"/>
                    <a:pt x="511" y="9"/>
                  </a:cubicBezTo>
                  <a:cubicBezTo>
                    <a:pt x="37" y="-93"/>
                    <a:pt x="381" y="673"/>
                    <a:pt x="123" y="673"/>
                  </a:cubicBezTo>
                  <a:cubicBezTo>
                    <a:pt x="-136" y="673"/>
                    <a:pt x="80" y="1540"/>
                    <a:pt x="166" y="1744"/>
                  </a:cubicBezTo>
                  <a:cubicBezTo>
                    <a:pt x="253" y="1948"/>
                    <a:pt x="-8" y="3071"/>
                    <a:pt x="166" y="3121"/>
                  </a:cubicBezTo>
                  <a:cubicBezTo>
                    <a:pt x="339" y="3172"/>
                    <a:pt x="725" y="3990"/>
                    <a:pt x="683" y="4143"/>
                  </a:cubicBezTo>
                  <a:cubicBezTo>
                    <a:pt x="640" y="4296"/>
                    <a:pt x="1071" y="4806"/>
                    <a:pt x="1071" y="5162"/>
                  </a:cubicBezTo>
                  <a:cubicBezTo>
                    <a:pt x="1071" y="5520"/>
                    <a:pt x="1458" y="5929"/>
                    <a:pt x="1675" y="5929"/>
                  </a:cubicBezTo>
                  <a:cubicBezTo>
                    <a:pt x="1891" y="5929"/>
                    <a:pt x="2192" y="6082"/>
                    <a:pt x="2106" y="6387"/>
                  </a:cubicBezTo>
                  <a:cubicBezTo>
                    <a:pt x="2020" y="6694"/>
                    <a:pt x="2235" y="7153"/>
                    <a:pt x="1977" y="7153"/>
                  </a:cubicBezTo>
                  <a:cubicBezTo>
                    <a:pt x="1717" y="7153"/>
                    <a:pt x="1761" y="8021"/>
                    <a:pt x="1546" y="8173"/>
                  </a:cubicBezTo>
                  <a:cubicBezTo>
                    <a:pt x="1330" y="8327"/>
                    <a:pt x="1503" y="9245"/>
                    <a:pt x="1675" y="9347"/>
                  </a:cubicBezTo>
                  <a:cubicBezTo>
                    <a:pt x="1848" y="9449"/>
                    <a:pt x="2235" y="9704"/>
                    <a:pt x="2192" y="10062"/>
                  </a:cubicBezTo>
                  <a:cubicBezTo>
                    <a:pt x="2148" y="10419"/>
                    <a:pt x="3098" y="10979"/>
                    <a:pt x="3399" y="11031"/>
                  </a:cubicBezTo>
                  <a:cubicBezTo>
                    <a:pt x="3701" y="11082"/>
                    <a:pt x="3744" y="11592"/>
                    <a:pt x="3917" y="11796"/>
                  </a:cubicBezTo>
                  <a:cubicBezTo>
                    <a:pt x="4089" y="12000"/>
                    <a:pt x="3787" y="12408"/>
                    <a:pt x="3830" y="12663"/>
                  </a:cubicBezTo>
                  <a:cubicBezTo>
                    <a:pt x="3873" y="12919"/>
                    <a:pt x="4261" y="13123"/>
                    <a:pt x="4218" y="13531"/>
                  </a:cubicBezTo>
                  <a:cubicBezTo>
                    <a:pt x="4193" y="13777"/>
                    <a:pt x="4543" y="14190"/>
                    <a:pt x="4835" y="14548"/>
                  </a:cubicBezTo>
                  <a:cubicBezTo>
                    <a:pt x="4931" y="14513"/>
                    <a:pt x="5024" y="14492"/>
                    <a:pt x="5100" y="14492"/>
                  </a:cubicBezTo>
                  <a:cubicBezTo>
                    <a:pt x="5391" y="14492"/>
                    <a:pt x="5375" y="14111"/>
                    <a:pt x="5600" y="14340"/>
                  </a:cubicBezTo>
                  <a:cubicBezTo>
                    <a:pt x="5827" y="14570"/>
                    <a:pt x="6133" y="14320"/>
                    <a:pt x="6360" y="14302"/>
                  </a:cubicBezTo>
                  <a:cubicBezTo>
                    <a:pt x="6585" y="14283"/>
                    <a:pt x="7199" y="15659"/>
                    <a:pt x="7473" y="16327"/>
                  </a:cubicBezTo>
                  <a:cubicBezTo>
                    <a:pt x="7748" y="16996"/>
                    <a:pt x="7731" y="17225"/>
                    <a:pt x="8103" y="17512"/>
                  </a:cubicBezTo>
                  <a:cubicBezTo>
                    <a:pt x="8474" y="17799"/>
                    <a:pt x="8894" y="17645"/>
                    <a:pt x="9426" y="18295"/>
                  </a:cubicBezTo>
                  <a:cubicBezTo>
                    <a:pt x="9960" y="18945"/>
                    <a:pt x="11331" y="19385"/>
                    <a:pt x="11913" y="19422"/>
                  </a:cubicBezTo>
                  <a:cubicBezTo>
                    <a:pt x="12493" y="19461"/>
                    <a:pt x="12930" y="18677"/>
                    <a:pt x="13673" y="18849"/>
                  </a:cubicBezTo>
                  <a:cubicBezTo>
                    <a:pt x="14415" y="19021"/>
                    <a:pt x="14237" y="20148"/>
                    <a:pt x="14512" y="20550"/>
                  </a:cubicBezTo>
                  <a:cubicBezTo>
                    <a:pt x="14786" y="20951"/>
                    <a:pt x="17805" y="21219"/>
                    <a:pt x="18322" y="21391"/>
                  </a:cubicBezTo>
                  <a:cubicBezTo>
                    <a:pt x="18510" y="21454"/>
                    <a:pt x="18962" y="21493"/>
                    <a:pt x="19465" y="21507"/>
                  </a:cubicBezTo>
                  <a:cubicBezTo>
                    <a:pt x="19453" y="21380"/>
                    <a:pt x="19443" y="21265"/>
                    <a:pt x="19437" y="21185"/>
                  </a:cubicBezTo>
                  <a:cubicBezTo>
                    <a:pt x="19394" y="20572"/>
                    <a:pt x="19782" y="20062"/>
                    <a:pt x="20128" y="19859"/>
                  </a:cubicBezTo>
                  <a:cubicBezTo>
                    <a:pt x="20472" y="19654"/>
                    <a:pt x="20774" y="19552"/>
                    <a:pt x="21119" y="19501"/>
                  </a:cubicBezTo>
                  <a:cubicBezTo>
                    <a:pt x="21464" y="19449"/>
                    <a:pt x="21119" y="18634"/>
                    <a:pt x="20860" y="1853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5" name="Shape 2386">
              <a:extLst>
                <a:ext uri="{FF2B5EF4-FFF2-40B4-BE49-F238E27FC236}">
                  <a16:creationId xmlns:a16="http://schemas.microsoft.com/office/drawing/2014/main" id="{A6199B5A-F942-8A43-A8A0-67005A3D6BC9}"/>
                </a:ext>
              </a:extLst>
            </p:cNvPr>
            <p:cNvSpPr/>
            <p:nvPr/>
          </p:nvSpPr>
          <p:spPr>
            <a:xfrm>
              <a:off x="9788680" y="2385059"/>
              <a:ext cx="1846116" cy="859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329" extrusionOk="0">
                  <a:moveTo>
                    <a:pt x="16936" y="13503"/>
                  </a:moveTo>
                  <a:cubicBezTo>
                    <a:pt x="16498" y="13503"/>
                    <a:pt x="15525" y="13037"/>
                    <a:pt x="15133" y="13937"/>
                  </a:cubicBezTo>
                  <a:cubicBezTo>
                    <a:pt x="14741" y="14836"/>
                    <a:pt x="15024" y="15303"/>
                    <a:pt x="14851" y="15369"/>
                  </a:cubicBezTo>
                  <a:cubicBezTo>
                    <a:pt x="14666" y="15441"/>
                    <a:pt x="14569" y="14003"/>
                    <a:pt x="14788" y="13537"/>
                  </a:cubicBezTo>
                  <a:cubicBezTo>
                    <a:pt x="15008" y="13071"/>
                    <a:pt x="15714" y="12871"/>
                    <a:pt x="16152" y="13104"/>
                  </a:cubicBezTo>
                  <a:cubicBezTo>
                    <a:pt x="16592" y="13337"/>
                    <a:pt x="17375" y="12905"/>
                    <a:pt x="17485" y="12972"/>
                  </a:cubicBezTo>
                  <a:cubicBezTo>
                    <a:pt x="17595" y="13037"/>
                    <a:pt x="17376" y="13503"/>
                    <a:pt x="16936" y="13503"/>
                  </a:cubicBezTo>
                  <a:close/>
                  <a:moveTo>
                    <a:pt x="8033" y="13623"/>
                  </a:moveTo>
                  <a:cubicBezTo>
                    <a:pt x="7971" y="13806"/>
                    <a:pt x="7351" y="13465"/>
                    <a:pt x="7299" y="13196"/>
                  </a:cubicBezTo>
                  <a:cubicBezTo>
                    <a:pt x="7243" y="12908"/>
                    <a:pt x="8169" y="13231"/>
                    <a:pt x="8033" y="13623"/>
                  </a:cubicBezTo>
                  <a:close/>
                  <a:moveTo>
                    <a:pt x="21452" y="8741"/>
                  </a:moveTo>
                  <a:cubicBezTo>
                    <a:pt x="21437" y="8508"/>
                    <a:pt x="21342" y="8607"/>
                    <a:pt x="21264" y="8707"/>
                  </a:cubicBezTo>
                  <a:cubicBezTo>
                    <a:pt x="21186" y="8806"/>
                    <a:pt x="20935" y="8874"/>
                    <a:pt x="20840" y="8874"/>
                  </a:cubicBezTo>
                  <a:cubicBezTo>
                    <a:pt x="20746" y="8874"/>
                    <a:pt x="20574" y="8607"/>
                    <a:pt x="20574" y="8407"/>
                  </a:cubicBezTo>
                  <a:cubicBezTo>
                    <a:pt x="20574" y="8207"/>
                    <a:pt x="20554" y="7983"/>
                    <a:pt x="20460" y="7983"/>
                  </a:cubicBezTo>
                  <a:cubicBezTo>
                    <a:pt x="20366" y="7983"/>
                    <a:pt x="20225" y="7882"/>
                    <a:pt x="20131" y="7408"/>
                  </a:cubicBezTo>
                  <a:cubicBezTo>
                    <a:pt x="20037" y="6933"/>
                    <a:pt x="19896" y="6933"/>
                    <a:pt x="19790" y="6809"/>
                  </a:cubicBezTo>
                  <a:cubicBezTo>
                    <a:pt x="19684" y="6683"/>
                    <a:pt x="19390" y="7033"/>
                    <a:pt x="19261" y="7133"/>
                  </a:cubicBezTo>
                  <a:cubicBezTo>
                    <a:pt x="19131" y="7233"/>
                    <a:pt x="18908" y="7033"/>
                    <a:pt x="18743" y="6958"/>
                  </a:cubicBezTo>
                  <a:cubicBezTo>
                    <a:pt x="18579" y="6883"/>
                    <a:pt x="18485" y="6259"/>
                    <a:pt x="18332" y="6334"/>
                  </a:cubicBezTo>
                  <a:cubicBezTo>
                    <a:pt x="18179" y="6408"/>
                    <a:pt x="18144" y="7058"/>
                    <a:pt x="18026" y="7058"/>
                  </a:cubicBezTo>
                  <a:cubicBezTo>
                    <a:pt x="17908" y="7058"/>
                    <a:pt x="17697" y="5759"/>
                    <a:pt x="17473" y="5034"/>
                  </a:cubicBezTo>
                  <a:cubicBezTo>
                    <a:pt x="17250" y="4310"/>
                    <a:pt x="16850" y="2861"/>
                    <a:pt x="16498" y="2586"/>
                  </a:cubicBezTo>
                  <a:cubicBezTo>
                    <a:pt x="16145" y="2311"/>
                    <a:pt x="16250" y="1936"/>
                    <a:pt x="16344" y="1737"/>
                  </a:cubicBezTo>
                  <a:cubicBezTo>
                    <a:pt x="16439" y="1537"/>
                    <a:pt x="16133" y="1486"/>
                    <a:pt x="15992" y="1662"/>
                  </a:cubicBezTo>
                  <a:cubicBezTo>
                    <a:pt x="15851" y="1836"/>
                    <a:pt x="15674" y="2161"/>
                    <a:pt x="15510" y="2236"/>
                  </a:cubicBezTo>
                  <a:cubicBezTo>
                    <a:pt x="15345" y="2311"/>
                    <a:pt x="15110" y="2861"/>
                    <a:pt x="14933" y="2736"/>
                  </a:cubicBezTo>
                  <a:cubicBezTo>
                    <a:pt x="14757" y="2611"/>
                    <a:pt x="14675" y="3211"/>
                    <a:pt x="14534" y="2935"/>
                  </a:cubicBezTo>
                  <a:cubicBezTo>
                    <a:pt x="14392" y="2661"/>
                    <a:pt x="14722" y="2461"/>
                    <a:pt x="14722" y="2212"/>
                  </a:cubicBezTo>
                  <a:cubicBezTo>
                    <a:pt x="14722" y="1961"/>
                    <a:pt x="14498" y="2287"/>
                    <a:pt x="14440" y="2137"/>
                  </a:cubicBezTo>
                  <a:cubicBezTo>
                    <a:pt x="14381" y="1987"/>
                    <a:pt x="14192" y="1836"/>
                    <a:pt x="14192" y="2062"/>
                  </a:cubicBezTo>
                  <a:cubicBezTo>
                    <a:pt x="14192" y="2287"/>
                    <a:pt x="14040" y="2161"/>
                    <a:pt x="14040" y="1987"/>
                  </a:cubicBezTo>
                  <a:cubicBezTo>
                    <a:pt x="14040" y="1812"/>
                    <a:pt x="13934" y="1486"/>
                    <a:pt x="13840" y="1712"/>
                  </a:cubicBezTo>
                  <a:cubicBezTo>
                    <a:pt x="13746" y="1936"/>
                    <a:pt x="13428" y="2062"/>
                    <a:pt x="13358" y="1887"/>
                  </a:cubicBezTo>
                  <a:cubicBezTo>
                    <a:pt x="13287" y="1712"/>
                    <a:pt x="13405" y="1637"/>
                    <a:pt x="13417" y="1412"/>
                  </a:cubicBezTo>
                  <a:cubicBezTo>
                    <a:pt x="13428" y="1187"/>
                    <a:pt x="13299" y="887"/>
                    <a:pt x="13322" y="613"/>
                  </a:cubicBezTo>
                  <a:cubicBezTo>
                    <a:pt x="13346" y="338"/>
                    <a:pt x="13099" y="63"/>
                    <a:pt x="12981" y="163"/>
                  </a:cubicBezTo>
                  <a:cubicBezTo>
                    <a:pt x="12864" y="263"/>
                    <a:pt x="12699" y="163"/>
                    <a:pt x="12570" y="38"/>
                  </a:cubicBezTo>
                  <a:cubicBezTo>
                    <a:pt x="12440" y="-87"/>
                    <a:pt x="11935" y="113"/>
                    <a:pt x="11911" y="363"/>
                  </a:cubicBezTo>
                  <a:cubicBezTo>
                    <a:pt x="11888" y="613"/>
                    <a:pt x="11253" y="812"/>
                    <a:pt x="11135" y="912"/>
                  </a:cubicBezTo>
                  <a:cubicBezTo>
                    <a:pt x="11018" y="1012"/>
                    <a:pt x="10547" y="1162"/>
                    <a:pt x="10383" y="1212"/>
                  </a:cubicBezTo>
                  <a:cubicBezTo>
                    <a:pt x="10218" y="1262"/>
                    <a:pt x="10053" y="1562"/>
                    <a:pt x="9842" y="1562"/>
                  </a:cubicBezTo>
                  <a:cubicBezTo>
                    <a:pt x="9630" y="1562"/>
                    <a:pt x="9230" y="1612"/>
                    <a:pt x="9042" y="1911"/>
                  </a:cubicBezTo>
                  <a:cubicBezTo>
                    <a:pt x="8854" y="2212"/>
                    <a:pt x="8548" y="1961"/>
                    <a:pt x="8407" y="2062"/>
                  </a:cubicBezTo>
                  <a:cubicBezTo>
                    <a:pt x="8266" y="2161"/>
                    <a:pt x="8031" y="2011"/>
                    <a:pt x="7960" y="2112"/>
                  </a:cubicBezTo>
                  <a:cubicBezTo>
                    <a:pt x="7889" y="2212"/>
                    <a:pt x="7913" y="2811"/>
                    <a:pt x="7984" y="3061"/>
                  </a:cubicBezTo>
                  <a:cubicBezTo>
                    <a:pt x="8054" y="3311"/>
                    <a:pt x="8431" y="3410"/>
                    <a:pt x="8454" y="3560"/>
                  </a:cubicBezTo>
                  <a:cubicBezTo>
                    <a:pt x="8477" y="3710"/>
                    <a:pt x="8078" y="3710"/>
                    <a:pt x="7889" y="3760"/>
                  </a:cubicBezTo>
                  <a:cubicBezTo>
                    <a:pt x="7702" y="3811"/>
                    <a:pt x="7749" y="4310"/>
                    <a:pt x="7795" y="4560"/>
                  </a:cubicBezTo>
                  <a:cubicBezTo>
                    <a:pt x="7843" y="4810"/>
                    <a:pt x="7607" y="5060"/>
                    <a:pt x="7466" y="5159"/>
                  </a:cubicBezTo>
                  <a:cubicBezTo>
                    <a:pt x="7325" y="5259"/>
                    <a:pt x="7466" y="5759"/>
                    <a:pt x="7607" y="5759"/>
                  </a:cubicBezTo>
                  <a:cubicBezTo>
                    <a:pt x="7749" y="5759"/>
                    <a:pt x="7866" y="6008"/>
                    <a:pt x="7984" y="6008"/>
                  </a:cubicBezTo>
                  <a:cubicBezTo>
                    <a:pt x="8101" y="6008"/>
                    <a:pt x="8125" y="6508"/>
                    <a:pt x="8125" y="6809"/>
                  </a:cubicBezTo>
                  <a:cubicBezTo>
                    <a:pt x="8125" y="7108"/>
                    <a:pt x="7984" y="7208"/>
                    <a:pt x="7795" y="7208"/>
                  </a:cubicBezTo>
                  <a:cubicBezTo>
                    <a:pt x="7607" y="7208"/>
                    <a:pt x="7513" y="6908"/>
                    <a:pt x="7396" y="6858"/>
                  </a:cubicBezTo>
                  <a:cubicBezTo>
                    <a:pt x="7278" y="6809"/>
                    <a:pt x="7302" y="7308"/>
                    <a:pt x="7207" y="7408"/>
                  </a:cubicBezTo>
                  <a:cubicBezTo>
                    <a:pt x="7114" y="7508"/>
                    <a:pt x="7090" y="7058"/>
                    <a:pt x="6949" y="7058"/>
                  </a:cubicBezTo>
                  <a:cubicBezTo>
                    <a:pt x="6808" y="7058"/>
                    <a:pt x="6643" y="7008"/>
                    <a:pt x="6596" y="6708"/>
                  </a:cubicBezTo>
                  <a:cubicBezTo>
                    <a:pt x="6549" y="6408"/>
                    <a:pt x="6220" y="6358"/>
                    <a:pt x="6079" y="6659"/>
                  </a:cubicBezTo>
                  <a:cubicBezTo>
                    <a:pt x="5938" y="6958"/>
                    <a:pt x="5891" y="6809"/>
                    <a:pt x="5773" y="6608"/>
                  </a:cubicBezTo>
                  <a:cubicBezTo>
                    <a:pt x="5655" y="6408"/>
                    <a:pt x="5303" y="6708"/>
                    <a:pt x="5256" y="6958"/>
                  </a:cubicBezTo>
                  <a:cubicBezTo>
                    <a:pt x="5209" y="7208"/>
                    <a:pt x="4950" y="7308"/>
                    <a:pt x="4762" y="7058"/>
                  </a:cubicBezTo>
                  <a:cubicBezTo>
                    <a:pt x="4573" y="6809"/>
                    <a:pt x="4456" y="6708"/>
                    <a:pt x="4456" y="7058"/>
                  </a:cubicBezTo>
                  <a:cubicBezTo>
                    <a:pt x="4456" y="7408"/>
                    <a:pt x="4315" y="7108"/>
                    <a:pt x="4315" y="6908"/>
                  </a:cubicBezTo>
                  <a:cubicBezTo>
                    <a:pt x="4315" y="6708"/>
                    <a:pt x="4009" y="6309"/>
                    <a:pt x="3868" y="6109"/>
                  </a:cubicBezTo>
                  <a:cubicBezTo>
                    <a:pt x="3727" y="5909"/>
                    <a:pt x="3280" y="5909"/>
                    <a:pt x="3256" y="5709"/>
                  </a:cubicBezTo>
                  <a:cubicBezTo>
                    <a:pt x="3233" y="5509"/>
                    <a:pt x="2951" y="5359"/>
                    <a:pt x="2880" y="5709"/>
                  </a:cubicBezTo>
                  <a:cubicBezTo>
                    <a:pt x="2810" y="6059"/>
                    <a:pt x="2692" y="5809"/>
                    <a:pt x="2598" y="5709"/>
                  </a:cubicBezTo>
                  <a:cubicBezTo>
                    <a:pt x="2504" y="5609"/>
                    <a:pt x="2292" y="5859"/>
                    <a:pt x="2198" y="5959"/>
                  </a:cubicBezTo>
                  <a:cubicBezTo>
                    <a:pt x="2104" y="6059"/>
                    <a:pt x="1798" y="6508"/>
                    <a:pt x="1634" y="6508"/>
                  </a:cubicBezTo>
                  <a:cubicBezTo>
                    <a:pt x="1469" y="6508"/>
                    <a:pt x="1563" y="6958"/>
                    <a:pt x="1351" y="7058"/>
                  </a:cubicBezTo>
                  <a:cubicBezTo>
                    <a:pt x="1140" y="7158"/>
                    <a:pt x="1187" y="7457"/>
                    <a:pt x="1210" y="7658"/>
                  </a:cubicBezTo>
                  <a:cubicBezTo>
                    <a:pt x="1234" y="7857"/>
                    <a:pt x="1351" y="8207"/>
                    <a:pt x="1163" y="8357"/>
                  </a:cubicBezTo>
                  <a:cubicBezTo>
                    <a:pt x="975" y="8507"/>
                    <a:pt x="904" y="7857"/>
                    <a:pt x="740" y="7607"/>
                  </a:cubicBezTo>
                  <a:cubicBezTo>
                    <a:pt x="575" y="7358"/>
                    <a:pt x="434" y="7658"/>
                    <a:pt x="434" y="8007"/>
                  </a:cubicBezTo>
                  <a:cubicBezTo>
                    <a:pt x="434" y="8357"/>
                    <a:pt x="246" y="8357"/>
                    <a:pt x="152" y="8707"/>
                  </a:cubicBezTo>
                  <a:cubicBezTo>
                    <a:pt x="58" y="9056"/>
                    <a:pt x="317" y="9107"/>
                    <a:pt x="317" y="9257"/>
                  </a:cubicBezTo>
                  <a:cubicBezTo>
                    <a:pt x="317" y="9407"/>
                    <a:pt x="175" y="9556"/>
                    <a:pt x="129" y="9606"/>
                  </a:cubicBezTo>
                  <a:cubicBezTo>
                    <a:pt x="81" y="9657"/>
                    <a:pt x="-36" y="10156"/>
                    <a:pt x="11" y="10306"/>
                  </a:cubicBezTo>
                  <a:cubicBezTo>
                    <a:pt x="58" y="10455"/>
                    <a:pt x="340" y="10406"/>
                    <a:pt x="317" y="10755"/>
                  </a:cubicBezTo>
                  <a:cubicBezTo>
                    <a:pt x="293" y="11105"/>
                    <a:pt x="270" y="11455"/>
                    <a:pt x="411" y="11355"/>
                  </a:cubicBezTo>
                  <a:cubicBezTo>
                    <a:pt x="552" y="11256"/>
                    <a:pt x="693" y="11305"/>
                    <a:pt x="787" y="11305"/>
                  </a:cubicBezTo>
                  <a:cubicBezTo>
                    <a:pt x="881" y="11305"/>
                    <a:pt x="952" y="11705"/>
                    <a:pt x="1116" y="12105"/>
                  </a:cubicBezTo>
                  <a:cubicBezTo>
                    <a:pt x="1281" y="12504"/>
                    <a:pt x="1351" y="12704"/>
                    <a:pt x="1187" y="12804"/>
                  </a:cubicBezTo>
                  <a:cubicBezTo>
                    <a:pt x="1022" y="12904"/>
                    <a:pt x="1093" y="13104"/>
                    <a:pt x="1305" y="13304"/>
                  </a:cubicBezTo>
                  <a:cubicBezTo>
                    <a:pt x="1360" y="13357"/>
                    <a:pt x="1419" y="13437"/>
                    <a:pt x="1476" y="13521"/>
                  </a:cubicBezTo>
                  <a:cubicBezTo>
                    <a:pt x="1510" y="13473"/>
                    <a:pt x="1543" y="13424"/>
                    <a:pt x="1571" y="13371"/>
                  </a:cubicBezTo>
                  <a:cubicBezTo>
                    <a:pt x="1838" y="12871"/>
                    <a:pt x="2324" y="12404"/>
                    <a:pt x="2684" y="12604"/>
                  </a:cubicBezTo>
                  <a:cubicBezTo>
                    <a:pt x="3045" y="12804"/>
                    <a:pt x="3343" y="12471"/>
                    <a:pt x="3500" y="12938"/>
                  </a:cubicBezTo>
                  <a:cubicBezTo>
                    <a:pt x="3656" y="13403"/>
                    <a:pt x="3499" y="14270"/>
                    <a:pt x="3562" y="14603"/>
                  </a:cubicBezTo>
                  <a:cubicBezTo>
                    <a:pt x="3625" y="14936"/>
                    <a:pt x="3280" y="14970"/>
                    <a:pt x="3045" y="14903"/>
                  </a:cubicBezTo>
                  <a:cubicBezTo>
                    <a:pt x="2810" y="14836"/>
                    <a:pt x="2323" y="15103"/>
                    <a:pt x="2386" y="15402"/>
                  </a:cubicBezTo>
                  <a:cubicBezTo>
                    <a:pt x="2449" y="15702"/>
                    <a:pt x="2622" y="16402"/>
                    <a:pt x="2308" y="16035"/>
                  </a:cubicBezTo>
                  <a:cubicBezTo>
                    <a:pt x="1995" y="15669"/>
                    <a:pt x="1869" y="16401"/>
                    <a:pt x="2042" y="16401"/>
                  </a:cubicBezTo>
                  <a:cubicBezTo>
                    <a:pt x="2214" y="16401"/>
                    <a:pt x="2449" y="16835"/>
                    <a:pt x="2449" y="17135"/>
                  </a:cubicBezTo>
                  <a:cubicBezTo>
                    <a:pt x="2449" y="17434"/>
                    <a:pt x="2465" y="18100"/>
                    <a:pt x="2622" y="18000"/>
                  </a:cubicBezTo>
                  <a:cubicBezTo>
                    <a:pt x="2778" y="17901"/>
                    <a:pt x="2778" y="18500"/>
                    <a:pt x="2998" y="18467"/>
                  </a:cubicBezTo>
                  <a:cubicBezTo>
                    <a:pt x="3218" y="18434"/>
                    <a:pt x="3421" y="18600"/>
                    <a:pt x="3249" y="19033"/>
                  </a:cubicBezTo>
                  <a:cubicBezTo>
                    <a:pt x="3076" y="19467"/>
                    <a:pt x="3358" y="20665"/>
                    <a:pt x="3421" y="20399"/>
                  </a:cubicBezTo>
                  <a:cubicBezTo>
                    <a:pt x="3461" y="20232"/>
                    <a:pt x="3426" y="19868"/>
                    <a:pt x="3488" y="19636"/>
                  </a:cubicBezTo>
                  <a:cubicBezTo>
                    <a:pt x="3365" y="19024"/>
                    <a:pt x="3885" y="19022"/>
                    <a:pt x="4036" y="19022"/>
                  </a:cubicBezTo>
                  <a:cubicBezTo>
                    <a:pt x="4203" y="19022"/>
                    <a:pt x="4496" y="19555"/>
                    <a:pt x="4684" y="20090"/>
                  </a:cubicBezTo>
                  <a:cubicBezTo>
                    <a:pt x="4873" y="20623"/>
                    <a:pt x="5061" y="20268"/>
                    <a:pt x="5061" y="20268"/>
                  </a:cubicBezTo>
                  <a:lnTo>
                    <a:pt x="5124" y="15286"/>
                  </a:lnTo>
                  <a:lnTo>
                    <a:pt x="6465" y="14527"/>
                  </a:lnTo>
                  <a:cubicBezTo>
                    <a:pt x="6478" y="14455"/>
                    <a:pt x="6493" y="14390"/>
                    <a:pt x="6510" y="14337"/>
                  </a:cubicBezTo>
                  <a:cubicBezTo>
                    <a:pt x="6683" y="13803"/>
                    <a:pt x="6915" y="14244"/>
                    <a:pt x="6996" y="14370"/>
                  </a:cubicBezTo>
                  <a:cubicBezTo>
                    <a:pt x="7064" y="14475"/>
                    <a:pt x="7027" y="13804"/>
                    <a:pt x="7215" y="13837"/>
                  </a:cubicBezTo>
                  <a:cubicBezTo>
                    <a:pt x="7403" y="13871"/>
                    <a:pt x="7200" y="14502"/>
                    <a:pt x="7341" y="14502"/>
                  </a:cubicBezTo>
                  <a:cubicBezTo>
                    <a:pt x="7451" y="14502"/>
                    <a:pt x="7702" y="15330"/>
                    <a:pt x="7623" y="15981"/>
                  </a:cubicBezTo>
                  <a:cubicBezTo>
                    <a:pt x="7832" y="16346"/>
                    <a:pt x="8210" y="17204"/>
                    <a:pt x="8243" y="17421"/>
                  </a:cubicBezTo>
                  <a:cubicBezTo>
                    <a:pt x="8285" y="17687"/>
                    <a:pt x="8829" y="17243"/>
                    <a:pt x="8934" y="17331"/>
                  </a:cubicBezTo>
                  <a:cubicBezTo>
                    <a:pt x="9039" y="17421"/>
                    <a:pt x="9856" y="17421"/>
                    <a:pt x="10003" y="17421"/>
                  </a:cubicBezTo>
                  <a:cubicBezTo>
                    <a:pt x="10149" y="17421"/>
                    <a:pt x="10253" y="17998"/>
                    <a:pt x="10421" y="18088"/>
                  </a:cubicBezTo>
                  <a:cubicBezTo>
                    <a:pt x="10588" y="18177"/>
                    <a:pt x="10526" y="18755"/>
                    <a:pt x="10546" y="19155"/>
                  </a:cubicBezTo>
                  <a:cubicBezTo>
                    <a:pt x="10567" y="19555"/>
                    <a:pt x="10819" y="19956"/>
                    <a:pt x="10840" y="20313"/>
                  </a:cubicBezTo>
                  <a:cubicBezTo>
                    <a:pt x="10861" y="20667"/>
                    <a:pt x="11133" y="20490"/>
                    <a:pt x="11300" y="20579"/>
                  </a:cubicBezTo>
                  <a:cubicBezTo>
                    <a:pt x="11468" y="20668"/>
                    <a:pt x="11718" y="20801"/>
                    <a:pt x="11740" y="21157"/>
                  </a:cubicBezTo>
                  <a:cubicBezTo>
                    <a:pt x="11761" y="21513"/>
                    <a:pt x="11970" y="21246"/>
                    <a:pt x="11991" y="20978"/>
                  </a:cubicBezTo>
                  <a:cubicBezTo>
                    <a:pt x="12012" y="20712"/>
                    <a:pt x="12221" y="20357"/>
                    <a:pt x="12535" y="20090"/>
                  </a:cubicBezTo>
                  <a:cubicBezTo>
                    <a:pt x="12677" y="19969"/>
                    <a:pt x="12770" y="19970"/>
                    <a:pt x="12841" y="20027"/>
                  </a:cubicBezTo>
                  <a:cubicBezTo>
                    <a:pt x="12899" y="19708"/>
                    <a:pt x="12960" y="19438"/>
                    <a:pt x="13001" y="19399"/>
                  </a:cubicBezTo>
                  <a:cubicBezTo>
                    <a:pt x="13111" y="19300"/>
                    <a:pt x="13315" y="18967"/>
                    <a:pt x="13331" y="18634"/>
                  </a:cubicBezTo>
                  <a:cubicBezTo>
                    <a:pt x="13346" y="18301"/>
                    <a:pt x="13769" y="18301"/>
                    <a:pt x="14052" y="18600"/>
                  </a:cubicBezTo>
                  <a:cubicBezTo>
                    <a:pt x="14334" y="18900"/>
                    <a:pt x="14506" y="18901"/>
                    <a:pt x="14522" y="18434"/>
                  </a:cubicBezTo>
                  <a:cubicBezTo>
                    <a:pt x="14538" y="17967"/>
                    <a:pt x="14945" y="17834"/>
                    <a:pt x="15071" y="17967"/>
                  </a:cubicBezTo>
                  <a:cubicBezTo>
                    <a:pt x="15196" y="18100"/>
                    <a:pt x="15588" y="18568"/>
                    <a:pt x="15776" y="18400"/>
                  </a:cubicBezTo>
                  <a:cubicBezTo>
                    <a:pt x="15965" y="18234"/>
                    <a:pt x="16905" y="18434"/>
                    <a:pt x="17141" y="18568"/>
                  </a:cubicBezTo>
                  <a:cubicBezTo>
                    <a:pt x="17376" y="18700"/>
                    <a:pt x="17438" y="18367"/>
                    <a:pt x="17642" y="18867"/>
                  </a:cubicBezTo>
                  <a:cubicBezTo>
                    <a:pt x="17813" y="19286"/>
                    <a:pt x="17897" y="18909"/>
                    <a:pt x="18086" y="19232"/>
                  </a:cubicBezTo>
                  <a:cubicBezTo>
                    <a:pt x="18086" y="19105"/>
                    <a:pt x="18073" y="18945"/>
                    <a:pt x="18073" y="18775"/>
                  </a:cubicBezTo>
                  <a:cubicBezTo>
                    <a:pt x="18073" y="18450"/>
                    <a:pt x="18309" y="18175"/>
                    <a:pt x="18355" y="17925"/>
                  </a:cubicBezTo>
                  <a:cubicBezTo>
                    <a:pt x="18403" y="17676"/>
                    <a:pt x="18144" y="16926"/>
                    <a:pt x="18144" y="16676"/>
                  </a:cubicBezTo>
                  <a:cubicBezTo>
                    <a:pt x="18144" y="16426"/>
                    <a:pt x="18144" y="15827"/>
                    <a:pt x="18026" y="15702"/>
                  </a:cubicBezTo>
                  <a:cubicBezTo>
                    <a:pt x="17908" y="15577"/>
                    <a:pt x="18250" y="15252"/>
                    <a:pt x="18331" y="15261"/>
                  </a:cubicBezTo>
                  <a:cubicBezTo>
                    <a:pt x="18505" y="15279"/>
                    <a:pt x="18754" y="14893"/>
                    <a:pt x="18830" y="15053"/>
                  </a:cubicBezTo>
                  <a:cubicBezTo>
                    <a:pt x="18906" y="15215"/>
                    <a:pt x="19058" y="15261"/>
                    <a:pt x="19210" y="15261"/>
                  </a:cubicBezTo>
                  <a:cubicBezTo>
                    <a:pt x="19361" y="15261"/>
                    <a:pt x="19296" y="14893"/>
                    <a:pt x="19210" y="14731"/>
                  </a:cubicBezTo>
                  <a:cubicBezTo>
                    <a:pt x="19123" y="14569"/>
                    <a:pt x="19481" y="13071"/>
                    <a:pt x="19535" y="12564"/>
                  </a:cubicBezTo>
                  <a:cubicBezTo>
                    <a:pt x="19589" y="12056"/>
                    <a:pt x="19720" y="12518"/>
                    <a:pt x="19893" y="12564"/>
                  </a:cubicBezTo>
                  <a:cubicBezTo>
                    <a:pt x="20067" y="12609"/>
                    <a:pt x="20273" y="12540"/>
                    <a:pt x="20382" y="12656"/>
                  </a:cubicBezTo>
                  <a:cubicBezTo>
                    <a:pt x="20490" y="12770"/>
                    <a:pt x="20805" y="12518"/>
                    <a:pt x="20881" y="12264"/>
                  </a:cubicBezTo>
                  <a:cubicBezTo>
                    <a:pt x="20957" y="12010"/>
                    <a:pt x="20794" y="11941"/>
                    <a:pt x="20805" y="11364"/>
                  </a:cubicBezTo>
                  <a:cubicBezTo>
                    <a:pt x="20816" y="10788"/>
                    <a:pt x="20979" y="10511"/>
                    <a:pt x="21152" y="10511"/>
                  </a:cubicBezTo>
                  <a:cubicBezTo>
                    <a:pt x="21326" y="10511"/>
                    <a:pt x="21380" y="10166"/>
                    <a:pt x="21380" y="9889"/>
                  </a:cubicBezTo>
                  <a:cubicBezTo>
                    <a:pt x="21380" y="9639"/>
                    <a:pt x="21521" y="9481"/>
                    <a:pt x="21564" y="9164"/>
                  </a:cubicBezTo>
                  <a:cubicBezTo>
                    <a:pt x="21508" y="9037"/>
                    <a:pt x="21461" y="8869"/>
                    <a:pt x="21452" y="874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6" name="Shape 2387">
              <a:extLst>
                <a:ext uri="{FF2B5EF4-FFF2-40B4-BE49-F238E27FC236}">
                  <a16:creationId xmlns:a16="http://schemas.microsoft.com/office/drawing/2014/main" id="{F0C76B19-0AC3-C646-BB72-DE06932EBC1E}"/>
                </a:ext>
              </a:extLst>
            </p:cNvPr>
            <p:cNvSpPr/>
            <p:nvPr/>
          </p:nvSpPr>
          <p:spPr>
            <a:xfrm>
              <a:off x="12322805" y="2385059"/>
              <a:ext cx="270100" cy="266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01" extrusionOk="0">
                  <a:moveTo>
                    <a:pt x="16255" y="12538"/>
                  </a:moveTo>
                  <a:cubicBezTo>
                    <a:pt x="13376" y="15197"/>
                    <a:pt x="7613" y="15823"/>
                    <a:pt x="7613" y="18015"/>
                  </a:cubicBezTo>
                  <a:cubicBezTo>
                    <a:pt x="7613" y="20206"/>
                    <a:pt x="641" y="21302"/>
                    <a:pt x="35" y="20363"/>
                  </a:cubicBezTo>
                  <a:cubicBezTo>
                    <a:pt x="-495" y="19539"/>
                    <a:pt x="5189" y="19267"/>
                    <a:pt x="6554" y="16136"/>
                  </a:cubicBezTo>
                  <a:cubicBezTo>
                    <a:pt x="7918" y="13006"/>
                    <a:pt x="13093" y="11395"/>
                    <a:pt x="15649" y="7214"/>
                  </a:cubicBezTo>
                  <a:cubicBezTo>
                    <a:pt x="17468" y="4242"/>
                    <a:pt x="18984" y="-298"/>
                    <a:pt x="20044" y="15"/>
                  </a:cubicBezTo>
                  <a:cubicBezTo>
                    <a:pt x="21105" y="328"/>
                    <a:pt x="19136" y="9875"/>
                    <a:pt x="16255" y="125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7" name="Shape 2388">
              <a:extLst>
                <a:ext uri="{FF2B5EF4-FFF2-40B4-BE49-F238E27FC236}">
                  <a16:creationId xmlns:a16="http://schemas.microsoft.com/office/drawing/2014/main" id="{BA030FED-F7E9-1448-88AF-9796E3198F2D}"/>
                </a:ext>
              </a:extLst>
            </p:cNvPr>
            <p:cNvSpPr/>
            <p:nvPr/>
          </p:nvSpPr>
          <p:spPr>
            <a:xfrm>
              <a:off x="8546462" y="248443"/>
              <a:ext cx="7396254" cy="270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8" name="Shape 2389">
              <a:extLst>
                <a:ext uri="{FF2B5EF4-FFF2-40B4-BE49-F238E27FC236}">
                  <a16:creationId xmlns:a16="http://schemas.microsoft.com/office/drawing/2014/main" id="{9F9C9506-4354-6E44-A532-73E41D37C3A0}"/>
                </a:ext>
              </a:extLst>
            </p:cNvPr>
            <p:cNvSpPr/>
            <p:nvPr/>
          </p:nvSpPr>
          <p:spPr>
            <a:xfrm>
              <a:off x="12322805" y="2385059"/>
              <a:ext cx="270100" cy="266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01" extrusionOk="0">
                  <a:moveTo>
                    <a:pt x="16255" y="12538"/>
                  </a:moveTo>
                  <a:cubicBezTo>
                    <a:pt x="13376" y="15197"/>
                    <a:pt x="7613" y="15823"/>
                    <a:pt x="7613" y="18015"/>
                  </a:cubicBezTo>
                  <a:cubicBezTo>
                    <a:pt x="7613" y="20206"/>
                    <a:pt x="641" y="21302"/>
                    <a:pt x="35" y="20363"/>
                  </a:cubicBezTo>
                  <a:cubicBezTo>
                    <a:pt x="-495" y="19539"/>
                    <a:pt x="5189" y="19267"/>
                    <a:pt x="6554" y="16136"/>
                  </a:cubicBezTo>
                  <a:cubicBezTo>
                    <a:pt x="7918" y="13006"/>
                    <a:pt x="13093" y="11395"/>
                    <a:pt x="15649" y="7214"/>
                  </a:cubicBezTo>
                  <a:cubicBezTo>
                    <a:pt x="17468" y="4242"/>
                    <a:pt x="18984" y="-298"/>
                    <a:pt x="20044" y="15"/>
                  </a:cubicBezTo>
                  <a:cubicBezTo>
                    <a:pt x="21105" y="328"/>
                    <a:pt x="19136" y="9875"/>
                    <a:pt x="16255" y="125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9" name="Shape 2390">
              <a:extLst>
                <a:ext uri="{FF2B5EF4-FFF2-40B4-BE49-F238E27FC236}">
                  <a16:creationId xmlns:a16="http://schemas.microsoft.com/office/drawing/2014/main" id="{2EE93237-1D98-734A-B576-EC90066C7CFA}"/>
                </a:ext>
              </a:extLst>
            </p:cNvPr>
            <p:cNvSpPr/>
            <p:nvPr/>
          </p:nvSpPr>
          <p:spPr>
            <a:xfrm>
              <a:off x="8546462" y="248443"/>
              <a:ext cx="7396254" cy="270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0" name="Shape 2391">
              <a:extLst>
                <a:ext uri="{FF2B5EF4-FFF2-40B4-BE49-F238E27FC236}">
                  <a16:creationId xmlns:a16="http://schemas.microsoft.com/office/drawing/2014/main" id="{FC744D31-C637-BD42-8FC5-02A0AC64FAAC}"/>
                </a:ext>
              </a:extLst>
            </p:cNvPr>
            <p:cNvSpPr/>
            <p:nvPr/>
          </p:nvSpPr>
          <p:spPr>
            <a:xfrm>
              <a:off x="8223485" y="4968873"/>
              <a:ext cx="832238" cy="859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9" extrusionOk="0">
                  <a:moveTo>
                    <a:pt x="19771" y="14002"/>
                  </a:moveTo>
                  <a:cubicBezTo>
                    <a:pt x="19196" y="13703"/>
                    <a:pt x="18960" y="9947"/>
                    <a:pt x="19247" y="9848"/>
                  </a:cubicBezTo>
                  <a:cubicBezTo>
                    <a:pt x="19286" y="9835"/>
                    <a:pt x="19322" y="9875"/>
                    <a:pt x="19358" y="9952"/>
                  </a:cubicBezTo>
                  <a:lnTo>
                    <a:pt x="19300" y="9101"/>
                  </a:lnTo>
                  <a:cubicBezTo>
                    <a:pt x="19300" y="9101"/>
                    <a:pt x="19267" y="9096"/>
                    <a:pt x="19223" y="9078"/>
                  </a:cubicBezTo>
                  <a:cubicBezTo>
                    <a:pt x="19130" y="9043"/>
                    <a:pt x="18987" y="8956"/>
                    <a:pt x="18987" y="8753"/>
                  </a:cubicBezTo>
                  <a:cubicBezTo>
                    <a:pt x="18987" y="8455"/>
                    <a:pt x="19247" y="8430"/>
                    <a:pt x="19247" y="8430"/>
                  </a:cubicBezTo>
                  <a:cubicBezTo>
                    <a:pt x="19247" y="8430"/>
                    <a:pt x="19196" y="7808"/>
                    <a:pt x="19484" y="7708"/>
                  </a:cubicBezTo>
                  <a:cubicBezTo>
                    <a:pt x="19541" y="7689"/>
                    <a:pt x="19587" y="7650"/>
                    <a:pt x="19627" y="7603"/>
                  </a:cubicBezTo>
                  <a:cubicBezTo>
                    <a:pt x="19788" y="7414"/>
                    <a:pt x="19823" y="7048"/>
                    <a:pt x="19823" y="6787"/>
                  </a:cubicBezTo>
                  <a:cubicBezTo>
                    <a:pt x="19823" y="6465"/>
                    <a:pt x="19901" y="6091"/>
                    <a:pt x="20032" y="5818"/>
                  </a:cubicBezTo>
                  <a:cubicBezTo>
                    <a:pt x="20163" y="5545"/>
                    <a:pt x="20110" y="5171"/>
                    <a:pt x="20320" y="5022"/>
                  </a:cubicBezTo>
                  <a:cubicBezTo>
                    <a:pt x="20529" y="4873"/>
                    <a:pt x="20503" y="4475"/>
                    <a:pt x="20764" y="4400"/>
                  </a:cubicBezTo>
                  <a:cubicBezTo>
                    <a:pt x="21024" y="4325"/>
                    <a:pt x="21234" y="4226"/>
                    <a:pt x="21260" y="4076"/>
                  </a:cubicBezTo>
                  <a:cubicBezTo>
                    <a:pt x="21286" y="3927"/>
                    <a:pt x="21600" y="3728"/>
                    <a:pt x="21600" y="3504"/>
                  </a:cubicBezTo>
                  <a:cubicBezTo>
                    <a:pt x="21600" y="3281"/>
                    <a:pt x="21208" y="3231"/>
                    <a:pt x="21208" y="2957"/>
                  </a:cubicBezTo>
                  <a:cubicBezTo>
                    <a:pt x="21208" y="2683"/>
                    <a:pt x="21313" y="1987"/>
                    <a:pt x="21313" y="1987"/>
                  </a:cubicBezTo>
                  <a:cubicBezTo>
                    <a:pt x="21313" y="1987"/>
                    <a:pt x="21323" y="1984"/>
                    <a:pt x="21330" y="1981"/>
                  </a:cubicBezTo>
                  <a:cubicBezTo>
                    <a:pt x="20767" y="1491"/>
                    <a:pt x="20116" y="982"/>
                    <a:pt x="19968" y="888"/>
                  </a:cubicBezTo>
                  <a:cubicBezTo>
                    <a:pt x="19751" y="750"/>
                    <a:pt x="19386" y="1028"/>
                    <a:pt x="19386" y="1028"/>
                  </a:cubicBezTo>
                  <a:cubicBezTo>
                    <a:pt x="19386" y="1028"/>
                    <a:pt x="19022" y="680"/>
                    <a:pt x="18730" y="958"/>
                  </a:cubicBezTo>
                  <a:cubicBezTo>
                    <a:pt x="18439" y="1235"/>
                    <a:pt x="18002" y="958"/>
                    <a:pt x="18002" y="958"/>
                  </a:cubicBezTo>
                  <a:cubicBezTo>
                    <a:pt x="18002" y="958"/>
                    <a:pt x="17638" y="750"/>
                    <a:pt x="17492" y="402"/>
                  </a:cubicBezTo>
                  <a:cubicBezTo>
                    <a:pt x="17433" y="261"/>
                    <a:pt x="17324" y="178"/>
                    <a:pt x="17187" y="110"/>
                  </a:cubicBezTo>
                  <a:lnTo>
                    <a:pt x="17205" y="154"/>
                  </a:lnTo>
                  <a:lnTo>
                    <a:pt x="16333" y="293"/>
                  </a:lnTo>
                  <a:cubicBezTo>
                    <a:pt x="16333" y="293"/>
                    <a:pt x="15244" y="-260"/>
                    <a:pt x="15026" y="154"/>
                  </a:cubicBezTo>
                  <a:cubicBezTo>
                    <a:pt x="14808" y="570"/>
                    <a:pt x="14590" y="293"/>
                    <a:pt x="14081" y="293"/>
                  </a:cubicBezTo>
                  <a:cubicBezTo>
                    <a:pt x="13573" y="293"/>
                    <a:pt x="13136" y="501"/>
                    <a:pt x="12846" y="639"/>
                  </a:cubicBezTo>
                  <a:cubicBezTo>
                    <a:pt x="12555" y="778"/>
                    <a:pt x="12119" y="501"/>
                    <a:pt x="11901" y="639"/>
                  </a:cubicBezTo>
                  <a:cubicBezTo>
                    <a:pt x="11683" y="778"/>
                    <a:pt x="11537" y="1400"/>
                    <a:pt x="11537" y="1400"/>
                  </a:cubicBezTo>
                  <a:lnTo>
                    <a:pt x="9286" y="985"/>
                  </a:lnTo>
                  <a:cubicBezTo>
                    <a:pt x="9286" y="985"/>
                    <a:pt x="8850" y="362"/>
                    <a:pt x="8341" y="362"/>
                  </a:cubicBezTo>
                  <a:cubicBezTo>
                    <a:pt x="7832" y="362"/>
                    <a:pt x="7106" y="1262"/>
                    <a:pt x="7106" y="1262"/>
                  </a:cubicBezTo>
                  <a:lnTo>
                    <a:pt x="7106" y="2014"/>
                  </a:lnTo>
                  <a:cubicBezTo>
                    <a:pt x="7192" y="2465"/>
                    <a:pt x="7082" y="2937"/>
                    <a:pt x="6930" y="3177"/>
                  </a:cubicBezTo>
                  <a:cubicBezTo>
                    <a:pt x="6712" y="3524"/>
                    <a:pt x="6493" y="3662"/>
                    <a:pt x="6493" y="4356"/>
                  </a:cubicBezTo>
                  <a:cubicBezTo>
                    <a:pt x="6493" y="5049"/>
                    <a:pt x="5619" y="6159"/>
                    <a:pt x="5619" y="6713"/>
                  </a:cubicBezTo>
                  <a:cubicBezTo>
                    <a:pt x="5619" y="7268"/>
                    <a:pt x="4599" y="7615"/>
                    <a:pt x="4599" y="7961"/>
                  </a:cubicBezTo>
                  <a:cubicBezTo>
                    <a:pt x="4599" y="8307"/>
                    <a:pt x="4527" y="9071"/>
                    <a:pt x="4527" y="9834"/>
                  </a:cubicBezTo>
                  <a:cubicBezTo>
                    <a:pt x="4527" y="10597"/>
                    <a:pt x="4090" y="9972"/>
                    <a:pt x="4090" y="10665"/>
                  </a:cubicBezTo>
                  <a:cubicBezTo>
                    <a:pt x="4090" y="11359"/>
                    <a:pt x="3725" y="10943"/>
                    <a:pt x="3361" y="11290"/>
                  </a:cubicBezTo>
                  <a:cubicBezTo>
                    <a:pt x="2998" y="11637"/>
                    <a:pt x="2852" y="11706"/>
                    <a:pt x="2852" y="11360"/>
                  </a:cubicBezTo>
                  <a:cubicBezTo>
                    <a:pt x="2852" y="11013"/>
                    <a:pt x="2342" y="10943"/>
                    <a:pt x="1904" y="11290"/>
                  </a:cubicBezTo>
                  <a:cubicBezTo>
                    <a:pt x="1468" y="11637"/>
                    <a:pt x="1322" y="11290"/>
                    <a:pt x="1104" y="11220"/>
                  </a:cubicBezTo>
                  <a:cubicBezTo>
                    <a:pt x="983" y="11183"/>
                    <a:pt x="484" y="11463"/>
                    <a:pt x="0" y="11778"/>
                  </a:cubicBezTo>
                  <a:cubicBezTo>
                    <a:pt x="218" y="12207"/>
                    <a:pt x="330" y="12636"/>
                    <a:pt x="419" y="13015"/>
                  </a:cubicBezTo>
                  <a:cubicBezTo>
                    <a:pt x="427" y="13051"/>
                    <a:pt x="438" y="13090"/>
                    <a:pt x="449" y="13128"/>
                  </a:cubicBezTo>
                  <a:cubicBezTo>
                    <a:pt x="706" y="12955"/>
                    <a:pt x="966" y="12803"/>
                    <a:pt x="1115" y="12783"/>
                  </a:cubicBezTo>
                  <a:cubicBezTo>
                    <a:pt x="1481" y="12733"/>
                    <a:pt x="4930" y="12783"/>
                    <a:pt x="4930" y="12783"/>
                  </a:cubicBezTo>
                  <a:cubicBezTo>
                    <a:pt x="4930" y="12783"/>
                    <a:pt x="5243" y="13280"/>
                    <a:pt x="5139" y="13729"/>
                  </a:cubicBezTo>
                  <a:cubicBezTo>
                    <a:pt x="5034" y="14176"/>
                    <a:pt x="5347" y="13977"/>
                    <a:pt x="5609" y="14574"/>
                  </a:cubicBezTo>
                  <a:cubicBezTo>
                    <a:pt x="5870" y="15171"/>
                    <a:pt x="6079" y="15420"/>
                    <a:pt x="6602" y="15271"/>
                  </a:cubicBezTo>
                  <a:cubicBezTo>
                    <a:pt x="7124" y="15121"/>
                    <a:pt x="7752" y="15022"/>
                    <a:pt x="7961" y="15072"/>
                  </a:cubicBezTo>
                  <a:cubicBezTo>
                    <a:pt x="8168" y="15121"/>
                    <a:pt x="8117" y="14226"/>
                    <a:pt x="8430" y="14076"/>
                  </a:cubicBezTo>
                  <a:cubicBezTo>
                    <a:pt x="8744" y="13927"/>
                    <a:pt x="9372" y="14076"/>
                    <a:pt x="9372" y="14076"/>
                  </a:cubicBezTo>
                  <a:cubicBezTo>
                    <a:pt x="9372" y="14076"/>
                    <a:pt x="9424" y="14325"/>
                    <a:pt x="9945" y="14325"/>
                  </a:cubicBezTo>
                  <a:cubicBezTo>
                    <a:pt x="10469" y="14325"/>
                    <a:pt x="10731" y="14126"/>
                    <a:pt x="10731" y="14475"/>
                  </a:cubicBezTo>
                  <a:cubicBezTo>
                    <a:pt x="10731" y="14823"/>
                    <a:pt x="10783" y="15221"/>
                    <a:pt x="10939" y="15370"/>
                  </a:cubicBezTo>
                  <a:cubicBezTo>
                    <a:pt x="11095" y="15519"/>
                    <a:pt x="10522" y="16763"/>
                    <a:pt x="10783" y="16962"/>
                  </a:cubicBezTo>
                  <a:cubicBezTo>
                    <a:pt x="11044" y="17161"/>
                    <a:pt x="11410" y="17609"/>
                    <a:pt x="11357" y="17858"/>
                  </a:cubicBezTo>
                  <a:cubicBezTo>
                    <a:pt x="11305" y="18107"/>
                    <a:pt x="11148" y="18703"/>
                    <a:pt x="11357" y="18753"/>
                  </a:cubicBezTo>
                  <a:cubicBezTo>
                    <a:pt x="11566" y="18803"/>
                    <a:pt x="11619" y="18455"/>
                    <a:pt x="11984" y="18455"/>
                  </a:cubicBezTo>
                  <a:cubicBezTo>
                    <a:pt x="12350" y="18455"/>
                    <a:pt x="12663" y="18504"/>
                    <a:pt x="13029" y="18355"/>
                  </a:cubicBezTo>
                  <a:cubicBezTo>
                    <a:pt x="13149" y="18306"/>
                    <a:pt x="13256" y="18325"/>
                    <a:pt x="13348" y="18366"/>
                  </a:cubicBezTo>
                  <a:cubicBezTo>
                    <a:pt x="13536" y="18454"/>
                    <a:pt x="13657" y="18653"/>
                    <a:pt x="13657" y="18653"/>
                  </a:cubicBezTo>
                  <a:cubicBezTo>
                    <a:pt x="13657" y="18653"/>
                    <a:pt x="13761" y="19002"/>
                    <a:pt x="13970" y="18903"/>
                  </a:cubicBezTo>
                  <a:cubicBezTo>
                    <a:pt x="14179" y="18803"/>
                    <a:pt x="14754" y="18653"/>
                    <a:pt x="14702" y="18852"/>
                  </a:cubicBezTo>
                  <a:cubicBezTo>
                    <a:pt x="14650" y="19052"/>
                    <a:pt x="14858" y="19500"/>
                    <a:pt x="15067" y="19400"/>
                  </a:cubicBezTo>
                  <a:cubicBezTo>
                    <a:pt x="15277" y="19300"/>
                    <a:pt x="15799" y="19699"/>
                    <a:pt x="16061" y="19699"/>
                  </a:cubicBezTo>
                  <a:cubicBezTo>
                    <a:pt x="16322" y="19699"/>
                    <a:pt x="16583" y="19699"/>
                    <a:pt x="16583" y="19549"/>
                  </a:cubicBezTo>
                  <a:cubicBezTo>
                    <a:pt x="16583" y="19400"/>
                    <a:pt x="16896" y="19152"/>
                    <a:pt x="17002" y="19350"/>
                  </a:cubicBezTo>
                  <a:cubicBezTo>
                    <a:pt x="17106" y="19549"/>
                    <a:pt x="17367" y="19997"/>
                    <a:pt x="17628" y="19997"/>
                  </a:cubicBezTo>
                  <a:cubicBezTo>
                    <a:pt x="17890" y="19997"/>
                    <a:pt x="18516" y="19997"/>
                    <a:pt x="18516" y="20196"/>
                  </a:cubicBezTo>
                  <a:cubicBezTo>
                    <a:pt x="18516" y="20395"/>
                    <a:pt x="18725" y="20943"/>
                    <a:pt x="18987" y="21141"/>
                  </a:cubicBezTo>
                  <a:cubicBezTo>
                    <a:pt x="19247" y="21340"/>
                    <a:pt x="19823" y="21141"/>
                    <a:pt x="19823" y="21141"/>
                  </a:cubicBezTo>
                  <a:cubicBezTo>
                    <a:pt x="19823" y="21141"/>
                    <a:pt x="20032" y="20992"/>
                    <a:pt x="20032" y="20644"/>
                  </a:cubicBezTo>
                  <a:cubicBezTo>
                    <a:pt x="20032" y="20295"/>
                    <a:pt x="20032" y="19848"/>
                    <a:pt x="19875" y="19848"/>
                  </a:cubicBezTo>
                  <a:cubicBezTo>
                    <a:pt x="19718" y="19848"/>
                    <a:pt x="19456" y="20196"/>
                    <a:pt x="19091" y="20096"/>
                  </a:cubicBezTo>
                  <a:cubicBezTo>
                    <a:pt x="18725" y="19997"/>
                    <a:pt x="18464" y="19300"/>
                    <a:pt x="18308" y="19201"/>
                  </a:cubicBezTo>
                  <a:cubicBezTo>
                    <a:pt x="18151" y="19102"/>
                    <a:pt x="18569" y="18455"/>
                    <a:pt x="18569" y="18156"/>
                  </a:cubicBezTo>
                  <a:cubicBezTo>
                    <a:pt x="18569" y="17858"/>
                    <a:pt x="18830" y="17012"/>
                    <a:pt x="18621" y="16912"/>
                  </a:cubicBezTo>
                  <a:cubicBezTo>
                    <a:pt x="18412" y="16813"/>
                    <a:pt x="18516" y="16514"/>
                    <a:pt x="18778" y="16316"/>
                  </a:cubicBezTo>
                  <a:cubicBezTo>
                    <a:pt x="19038" y="16116"/>
                    <a:pt x="18673" y="15569"/>
                    <a:pt x="19091" y="15569"/>
                  </a:cubicBezTo>
                  <a:cubicBezTo>
                    <a:pt x="19484" y="15569"/>
                    <a:pt x="20283" y="15609"/>
                    <a:pt x="20510" y="15369"/>
                  </a:cubicBezTo>
                  <a:cubicBezTo>
                    <a:pt x="20524" y="15352"/>
                    <a:pt x="20545" y="15339"/>
                    <a:pt x="20553" y="15320"/>
                  </a:cubicBezTo>
                  <a:cubicBezTo>
                    <a:pt x="20584" y="15265"/>
                    <a:pt x="20609" y="15207"/>
                    <a:pt x="20631" y="15147"/>
                  </a:cubicBezTo>
                  <a:cubicBezTo>
                    <a:pt x="20362" y="14728"/>
                    <a:pt x="20094" y="14170"/>
                    <a:pt x="19771" y="140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1" name="Shape 2392">
              <a:extLst>
                <a:ext uri="{FF2B5EF4-FFF2-40B4-BE49-F238E27FC236}">
                  <a16:creationId xmlns:a16="http://schemas.microsoft.com/office/drawing/2014/main" id="{6366E2AA-7E32-814C-A16B-9FFA2EEC0237}"/>
                </a:ext>
              </a:extLst>
            </p:cNvPr>
            <p:cNvSpPr/>
            <p:nvPr/>
          </p:nvSpPr>
          <p:spPr>
            <a:xfrm>
              <a:off x="8968816" y="5316694"/>
              <a:ext cx="73079" cy="95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2" y="10951"/>
                  </a:moveTo>
                  <a:cubicBezTo>
                    <a:pt x="2596" y="12763"/>
                    <a:pt x="3650" y="16908"/>
                    <a:pt x="4876" y="21600"/>
                  </a:cubicBezTo>
                  <a:cubicBezTo>
                    <a:pt x="7530" y="20297"/>
                    <a:pt x="9696" y="19300"/>
                    <a:pt x="10614" y="19010"/>
                  </a:cubicBezTo>
                  <a:cubicBezTo>
                    <a:pt x="14056" y="17970"/>
                    <a:pt x="21600" y="6959"/>
                    <a:pt x="21600" y="6959"/>
                  </a:cubicBezTo>
                  <a:lnTo>
                    <a:pt x="18172" y="5382"/>
                  </a:lnTo>
                  <a:cubicBezTo>
                    <a:pt x="18172" y="5382"/>
                    <a:pt x="18545" y="3088"/>
                    <a:pt x="17627" y="0"/>
                  </a:cubicBezTo>
                  <a:cubicBezTo>
                    <a:pt x="14551" y="279"/>
                    <a:pt x="11302" y="137"/>
                    <a:pt x="11302" y="137"/>
                  </a:cubicBezTo>
                  <a:cubicBezTo>
                    <a:pt x="11302" y="137"/>
                    <a:pt x="11990" y="4336"/>
                    <a:pt x="4432" y="3285"/>
                  </a:cubicBezTo>
                  <a:cubicBezTo>
                    <a:pt x="3227" y="3121"/>
                    <a:pt x="1685" y="3017"/>
                    <a:pt x="0" y="2968"/>
                  </a:cubicBezTo>
                  <a:cubicBezTo>
                    <a:pt x="502" y="3126"/>
                    <a:pt x="889" y="3181"/>
                    <a:pt x="889" y="3181"/>
                  </a:cubicBezTo>
                  <a:cubicBezTo>
                    <a:pt x="889" y="3181"/>
                    <a:pt x="1542" y="10951"/>
                    <a:pt x="1542" y="109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2" name="Shape 2393">
              <a:extLst>
                <a:ext uri="{FF2B5EF4-FFF2-40B4-BE49-F238E27FC236}">
                  <a16:creationId xmlns:a16="http://schemas.microsoft.com/office/drawing/2014/main" id="{3E331626-4D73-DF42-9A1D-819D684263C4}"/>
                </a:ext>
              </a:extLst>
            </p:cNvPr>
            <p:cNvSpPr/>
            <p:nvPr/>
          </p:nvSpPr>
          <p:spPr>
            <a:xfrm>
              <a:off x="9018505" y="5714204"/>
              <a:ext cx="480194" cy="777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extrusionOk="0">
                  <a:moveTo>
                    <a:pt x="21392" y="5526"/>
                  </a:moveTo>
                  <a:cubicBezTo>
                    <a:pt x="21183" y="5191"/>
                    <a:pt x="20763" y="3681"/>
                    <a:pt x="20882" y="3067"/>
                  </a:cubicBezTo>
                  <a:cubicBezTo>
                    <a:pt x="21002" y="2451"/>
                    <a:pt x="20702" y="830"/>
                    <a:pt x="20702" y="49"/>
                  </a:cubicBezTo>
                  <a:cubicBezTo>
                    <a:pt x="20702" y="30"/>
                    <a:pt x="20698" y="16"/>
                    <a:pt x="20697" y="0"/>
                  </a:cubicBezTo>
                  <a:cubicBezTo>
                    <a:pt x="19707" y="280"/>
                    <a:pt x="18643" y="601"/>
                    <a:pt x="18549" y="718"/>
                  </a:cubicBezTo>
                  <a:cubicBezTo>
                    <a:pt x="18369" y="941"/>
                    <a:pt x="17592" y="681"/>
                    <a:pt x="17111" y="941"/>
                  </a:cubicBezTo>
                  <a:cubicBezTo>
                    <a:pt x="16633" y="1203"/>
                    <a:pt x="16335" y="979"/>
                    <a:pt x="15916" y="905"/>
                  </a:cubicBezTo>
                  <a:cubicBezTo>
                    <a:pt x="15500" y="831"/>
                    <a:pt x="15317" y="1165"/>
                    <a:pt x="15260" y="1389"/>
                  </a:cubicBezTo>
                  <a:cubicBezTo>
                    <a:pt x="15198" y="1612"/>
                    <a:pt x="14362" y="1501"/>
                    <a:pt x="14060" y="1464"/>
                  </a:cubicBezTo>
                  <a:cubicBezTo>
                    <a:pt x="13761" y="1426"/>
                    <a:pt x="12805" y="1612"/>
                    <a:pt x="12326" y="1612"/>
                  </a:cubicBezTo>
                  <a:cubicBezTo>
                    <a:pt x="11847" y="1612"/>
                    <a:pt x="12207" y="1352"/>
                    <a:pt x="11669" y="1241"/>
                  </a:cubicBezTo>
                  <a:cubicBezTo>
                    <a:pt x="11130" y="1129"/>
                    <a:pt x="10771" y="1389"/>
                    <a:pt x="10471" y="1389"/>
                  </a:cubicBezTo>
                  <a:cubicBezTo>
                    <a:pt x="10290" y="1389"/>
                    <a:pt x="9731" y="1348"/>
                    <a:pt x="9322" y="1315"/>
                  </a:cubicBezTo>
                  <a:cubicBezTo>
                    <a:pt x="9316" y="1488"/>
                    <a:pt x="9284" y="1640"/>
                    <a:pt x="9214" y="1753"/>
                  </a:cubicBezTo>
                  <a:cubicBezTo>
                    <a:pt x="8827" y="2384"/>
                    <a:pt x="10023" y="3814"/>
                    <a:pt x="10082" y="4419"/>
                  </a:cubicBezTo>
                  <a:cubicBezTo>
                    <a:pt x="10525" y="4657"/>
                    <a:pt x="11037" y="4948"/>
                    <a:pt x="11308" y="5154"/>
                  </a:cubicBezTo>
                  <a:cubicBezTo>
                    <a:pt x="11847" y="5564"/>
                    <a:pt x="11308" y="5526"/>
                    <a:pt x="11368" y="6421"/>
                  </a:cubicBezTo>
                  <a:cubicBezTo>
                    <a:pt x="11429" y="7315"/>
                    <a:pt x="10771" y="6944"/>
                    <a:pt x="10231" y="7241"/>
                  </a:cubicBezTo>
                  <a:cubicBezTo>
                    <a:pt x="9694" y="7539"/>
                    <a:pt x="10171" y="8210"/>
                    <a:pt x="10052" y="8397"/>
                  </a:cubicBezTo>
                  <a:cubicBezTo>
                    <a:pt x="9932" y="8583"/>
                    <a:pt x="8317" y="7092"/>
                    <a:pt x="8196" y="6868"/>
                  </a:cubicBezTo>
                  <a:cubicBezTo>
                    <a:pt x="8078" y="6644"/>
                    <a:pt x="8796" y="5750"/>
                    <a:pt x="8617" y="5229"/>
                  </a:cubicBezTo>
                  <a:cubicBezTo>
                    <a:pt x="8437" y="4707"/>
                    <a:pt x="7360" y="5042"/>
                    <a:pt x="7001" y="5079"/>
                  </a:cubicBezTo>
                  <a:cubicBezTo>
                    <a:pt x="6642" y="5116"/>
                    <a:pt x="5803" y="4483"/>
                    <a:pt x="5623" y="4483"/>
                  </a:cubicBezTo>
                  <a:cubicBezTo>
                    <a:pt x="5444" y="4483"/>
                    <a:pt x="0" y="5750"/>
                    <a:pt x="0" y="5750"/>
                  </a:cubicBezTo>
                  <a:lnTo>
                    <a:pt x="416" y="6682"/>
                  </a:lnTo>
                  <a:lnTo>
                    <a:pt x="300" y="6684"/>
                  </a:lnTo>
                  <a:lnTo>
                    <a:pt x="598" y="7092"/>
                  </a:lnTo>
                  <a:cubicBezTo>
                    <a:pt x="598" y="7092"/>
                    <a:pt x="2394" y="7147"/>
                    <a:pt x="3200" y="7483"/>
                  </a:cubicBezTo>
                  <a:cubicBezTo>
                    <a:pt x="4007" y="7819"/>
                    <a:pt x="5264" y="7874"/>
                    <a:pt x="5534" y="7986"/>
                  </a:cubicBezTo>
                  <a:cubicBezTo>
                    <a:pt x="5803" y="8098"/>
                    <a:pt x="5534" y="9329"/>
                    <a:pt x="5623" y="9943"/>
                  </a:cubicBezTo>
                  <a:cubicBezTo>
                    <a:pt x="5714" y="10558"/>
                    <a:pt x="4547" y="10726"/>
                    <a:pt x="5084" y="11061"/>
                  </a:cubicBezTo>
                  <a:cubicBezTo>
                    <a:pt x="5623" y="11397"/>
                    <a:pt x="5355" y="11956"/>
                    <a:pt x="5714" y="12011"/>
                  </a:cubicBezTo>
                  <a:cubicBezTo>
                    <a:pt x="6073" y="12068"/>
                    <a:pt x="5084" y="12794"/>
                    <a:pt x="4637" y="12962"/>
                  </a:cubicBezTo>
                  <a:cubicBezTo>
                    <a:pt x="4188" y="13130"/>
                    <a:pt x="4637" y="13745"/>
                    <a:pt x="4097" y="14192"/>
                  </a:cubicBezTo>
                  <a:cubicBezTo>
                    <a:pt x="3753" y="14479"/>
                    <a:pt x="2747" y="15040"/>
                    <a:pt x="2044" y="15465"/>
                  </a:cubicBezTo>
                  <a:cubicBezTo>
                    <a:pt x="2080" y="15477"/>
                    <a:pt x="2110" y="15490"/>
                    <a:pt x="2123" y="15506"/>
                  </a:cubicBezTo>
                  <a:cubicBezTo>
                    <a:pt x="2303" y="15702"/>
                    <a:pt x="2841" y="17659"/>
                    <a:pt x="3379" y="17854"/>
                  </a:cubicBezTo>
                  <a:cubicBezTo>
                    <a:pt x="3919" y="18050"/>
                    <a:pt x="3604" y="19978"/>
                    <a:pt x="3559" y="20147"/>
                  </a:cubicBezTo>
                  <a:cubicBezTo>
                    <a:pt x="3514" y="20314"/>
                    <a:pt x="3784" y="21600"/>
                    <a:pt x="3784" y="21600"/>
                  </a:cubicBezTo>
                  <a:cubicBezTo>
                    <a:pt x="3784" y="21600"/>
                    <a:pt x="4585" y="21523"/>
                    <a:pt x="5292" y="21529"/>
                  </a:cubicBezTo>
                  <a:cubicBezTo>
                    <a:pt x="5340" y="21274"/>
                    <a:pt x="5370" y="21052"/>
                    <a:pt x="5386" y="20901"/>
                  </a:cubicBezTo>
                  <a:cubicBezTo>
                    <a:pt x="5444" y="20306"/>
                    <a:pt x="4787" y="20790"/>
                    <a:pt x="4577" y="20417"/>
                  </a:cubicBezTo>
                  <a:cubicBezTo>
                    <a:pt x="4367" y="20045"/>
                    <a:pt x="6043" y="19355"/>
                    <a:pt x="7748" y="18964"/>
                  </a:cubicBezTo>
                  <a:cubicBezTo>
                    <a:pt x="9454" y="18572"/>
                    <a:pt x="10112" y="18348"/>
                    <a:pt x="10291" y="17976"/>
                  </a:cubicBezTo>
                  <a:cubicBezTo>
                    <a:pt x="10471" y="17604"/>
                    <a:pt x="10263" y="16560"/>
                    <a:pt x="10501" y="16149"/>
                  </a:cubicBezTo>
                  <a:cubicBezTo>
                    <a:pt x="10739" y="15739"/>
                    <a:pt x="10352" y="15497"/>
                    <a:pt x="10142" y="14565"/>
                  </a:cubicBezTo>
                  <a:cubicBezTo>
                    <a:pt x="9932" y="13633"/>
                    <a:pt x="9393" y="13484"/>
                    <a:pt x="9155" y="12962"/>
                  </a:cubicBezTo>
                  <a:cubicBezTo>
                    <a:pt x="8915" y="12441"/>
                    <a:pt x="8976" y="12031"/>
                    <a:pt x="9483" y="12011"/>
                  </a:cubicBezTo>
                  <a:cubicBezTo>
                    <a:pt x="9992" y="11993"/>
                    <a:pt x="9992" y="11844"/>
                    <a:pt x="10411" y="11341"/>
                  </a:cubicBezTo>
                  <a:cubicBezTo>
                    <a:pt x="10830" y="10838"/>
                    <a:pt x="11308" y="11043"/>
                    <a:pt x="12119" y="10670"/>
                  </a:cubicBezTo>
                  <a:cubicBezTo>
                    <a:pt x="12926" y="10298"/>
                    <a:pt x="12954" y="9831"/>
                    <a:pt x="14241" y="9216"/>
                  </a:cubicBezTo>
                  <a:cubicBezTo>
                    <a:pt x="15526" y="8602"/>
                    <a:pt x="16934" y="8621"/>
                    <a:pt x="18190" y="8154"/>
                  </a:cubicBezTo>
                  <a:cubicBezTo>
                    <a:pt x="19447" y="7688"/>
                    <a:pt x="21600" y="5862"/>
                    <a:pt x="21392" y="55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3" name="Shape 2394">
              <a:extLst>
                <a:ext uri="{FF2B5EF4-FFF2-40B4-BE49-F238E27FC236}">
                  <a16:creationId xmlns:a16="http://schemas.microsoft.com/office/drawing/2014/main" id="{A789EB35-2839-5D40-8918-0BD68A75C570}"/>
                </a:ext>
              </a:extLst>
            </p:cNvPr>
            <p:cNvSpPr/>
            <p:nvPr/>
          </p:nvSpPr>
          <p:spPr>
            <a:xfrm>
              <a:off x="8993661" y="5267006"/>
              <a:ext cx="493758" cy="500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7" y="17313"/>
                  </a:moveTo>
                  <a:cubicBezTo>
                    <a:pt x="20138" y="16125"/>
                    <a:pt x="19433" y="16125"/>
                    <a:pt x="19463" y="15312"/>
                  </a:cubicBezTo>
                  <a:cubicBezTo>
                    <a:pt x="19491" y="14503"/>
                    <a:pt x="19550" y="13779"/>
                    <a:pt x="19258" y="13691"/>
                  </a:cubicBezTo>
                  <a:cubicBezTo>
                    <a:pt x="18962" y="13603"/>
                    <a:pt x="19139" y="12909"/>
                    <a:pt x="19609" y="12214"/>
                  </a:cubicBezTo>
                  <a:cubicBezTo>
                    <a:pt x="20079" y="11519"/>
                    <a:pt x="18758" y="11430"/>
                    <a:pt x="18552" y="10563"/>
                  </a:cubicBezTo>
                  <a:cubicBezTo>
                    <a:pt x="18465" y="10193"/>
                    <a:pt x="18885" y="8945"/>
                    <a:pt x="19427" y="7584"/>
                  </a:cubicBezTo>
                  <a:cubicBezTo>
                    <a:pt x="17782" y="6467"/>
                    <a:pt x="16095" y="5250"/>
                    <a:pt x="16095" y="5250"/>
                  </a:cubicBezTo>
                  <a:lnTo>
                    <a:pt x="16194" y="4045"/>
                  </a:lnTo>
                  <a:lnTo>
                    <a:pt x="8692" y="114"/>
                  </a:lnTo>
                  <a:cubicBezTo>
                    <a:pt x="8643" y="1018"/>
                    <a:pt x="8268" y="1716"/>
                    <a:pt x="7733" y="1959"/>
                  </a:cubicBezTo>
                  <a:cubicBezTo>
                    <a:pt x="7160" y="2219"/>
                    <a:pt x="8525" y="3045"/>
                    <a:pt x="7865" y="3175"/>
                  </a:cubicBezTo>
                  <a:cubicBezTo>
                    <a:pt x="7206" y="3305"/>
                    <a:pt x="5706" y="2568"/>
                    <a:pt x="4651" y="3002"/>
                  </a:cubicBezTo>
                  <a:cubicBezTo>
                    <a:pt x="3940" y="3294"/>
                    <a:pt x="4086" y="1540"/>
                    <a:pt x="4639" y="0"/>
                  </a:cubicBezTo>
                  <a:lnTo>
                    <a:pt x="2984" y="134"/>
                  </a:lnTo>
                  <a:cubicBezTo>
                    <a:pt x="2984" y="134"/>
                    <a:pt x="2533" y="245"/>
                    <a:pt x="2047" y="379"/>
                  </a:cubicBezTo>
                  <a:lnTo>
                    <a:pt x="2373" y="1238"/>
                  </a:lnTo>
                  <a:cubicBezTo>
                    <a:pt x="2373" y="1238"/>
                    <a:pt x="2781" y="2038"/>
                    <a:pt x="2679" y="2541"/>
                  </a:cubicBezTo>
                  <a:cubicBezTo>
                    <a:pt x="2631" y="2769"/>
                    <a:pt x="2267" y="2869"/>
                    <a:pt x="1886" y="2914"/>
                  </a:cubicBezTo>
                  <a:cubicBezTo>
                    <a:pt x="2021" y="3505"/>
                    <a:pt x="1966" y="3944"/>
                    <a:pt x="1966" y="3944"/>
                  </a:cubicBezTo>
                  <a:lnTo>
                    <a:pt x="2474" y="4245"/>
                  </a:lnTo>
                  <a:cubicBezTo>
                    <a:pt x="2474" y="4245"/>
                    <a:pt x="1357" y="6351"/>
                    <a:pt x="848" y="6551"/>
                  </a:cubicBezTo>
                  <a:cubicBezTo>
                    <a:pt x="712" y="6606"/>
                    <a:pt x="393" y="6798"/>
                    <a:pt x="0" y="7046"/>
                  </a:cubicBezTo>
                  <a:cubicBezTo>
                    <a:pt x="298" y="8526"/>
                    <a:pt x="665" y="10285"/>
                    <a:pt x="1215" y="10780"/>
                  </a:cubicBezTo>
                  <a:cubicBezTo>
                    <a:pt x="2229" y="11692"/>
                    <a:pt x="2053" y="12736"/>
                    <a:pt x="2271" y="13345"/>
                  </a:cubicBezTo>
                  <a:cubicBezTo>
                    <a:pt x="2492" y="13952"/>
                    <a:pt x="3373" y="14647"/>
                    <a:pt x="2756" y="14908"/>
                  </a:cubicBezTo>
                  <a:cubicBezTo>
                    <a:pt x="2359" y="15076"/>
                    <a:pt x="2004" y="14656"/>
                    <a:pt x="1651" y="14085"/>
                  </a:cubicBezTo>
                  <a:cubicBezTo>
                    <a:pt x="1614" y="14188"/>
                    <a:pt x="1573" y="14289"/>
                    <a:pt x="1523" y="14386"/>
                  </a:cubicBezTo>
                  <a:cubicBezTo>
                    <a:pt x="1506" y="14420"/>
                    <a:pt x="1473" y="14442"/>
                    <a:pt x="1448" y="14471"/>
                  </a:cubicBezTo>
                  <a:cubicBezTo>
                    <a:pt x="1987" y="14863"/>
                    <a:pt x="2615" y="15278"/>
                    <a:pt x="2883" y="15278"/>
                  </a:cubicBezTo>
                  <a:cubicBezTo>
                    <a:pt x="3390" y="15278"/>
                    <a:pt x="4203" y="15879"/>
                    <a:pt x="4710" y="15979"/>
                  </a:cubicBezTo>
                  <a:cubicBezTo>
                    <a:pt x="5220" y="16078"/>
                    <a:pt x="7033" y="16793"/>
                    <a:pt x="7252" y="17081"/>
                  </a:cubicBezTo>
                  <a:cubicBezTo>
                    <a:pt x="7291" y="17132"/>
                    <a:pt x="7334" y="17199"/>
                    <a:pt x="7381" y="17275"/>
                  </a:cubicBezTo>
                  <a:cubicBezTo>
                    <a:pt x="7814" y="17254"/>
                    <a:pt x="8382" y="17237"/>
                    <a:pt x="8718" y="17279"/>
                  </a:cubicBezTo>
                  <a:cubicBezTo>
                    <a:pt x="8790" y="17214"/>
                    <a:pt x="8881" y="17168"/>
                    <a:pt x="9011" y="17168"/>
                  </a:cubicBezTo>
                  <a:cubicBezTo>
                    <a:pt x="9681" y="17168"/>
                    <a:pt x="10473" y="19676"/>
                    <a:pt x="10438" y="21137"/>
                  </a:cubicBezTo>
                  <a:cubicBezTo>
                    <a:pt x="10839" y="21188"/>
                    <a:pt x="11387" y="21252"/>
                    <a:pt x="11564" y="21252"/>
                  </a:cubicBezTo>
                  <a:cubicBezTo>
                    <a:pt x="11860" y="21252"/>
                    <a:pt x="12212" y="20848"/>
                    <a:pt x="12740" y="21023"/>
                  </a:cubicBezTo>
                  <a:cubicBezTo>
                    <a:pt x="13267" y="21196"/>
                    <a:pt x="12916" y="21600"/>
                    <a:pt x="13386" y="21600"/>
                  </a:cubicBezTo>
                  <a:cubicBezTo>
                    <a:pt x="13855" y="21600"/>
                    <a:pt x="14793" y="21311"/>
                    <a:pt x="15088" y="21369"/>
                  </a:cubicBezTo>
                  <a:cubicBezTo>
                    <a:pt x="15382" y="21425"/>
                    <a:pt x="16204" y="21600"/>
                    <a:pt x="16264" y="21252"/>
                  </a:cubicBezTo>
                  <a:cubicBezTo>
                    <a:pt x="16321" y="20905"/>
                    <a:pt x="16500" y="20384"/>
                    <a:pt x="16909" y="20499"/>
                  </a:cubicBezTo>
                  <a:cubicBezTo>
                    <a:pt x="17319" y="20616"/>
                    <a:pt x="17612" y="20962"/>
                    <a:pt x="18082" y="20557"/>
                  </a:cubicBezTo>
                  <a:cubicBezTo>
                    <a:pt x="18553" y="20153"/>
                    <a:pt x="19316" y="20557"/>
                    <a:pt x="19491" y="20208"/>
                  </a:cubicBezTo>
                  <a:cubicBezTo>
                    <a:pt x="19584" y="20028"/>
                    <a:pt x="20629" y="19528"/>
                    <a:pt x="21600" y="19093"/>
                  </a:cubicBezTo>
                  <a:cubicBezTo>
                    <a:pt x="21544" y="17978"/>
                    <a:pt x="20253" y="18475"/>
                    <a:pt x="20197" y="1731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4" name="Shape 2395">
              <a:extLst>
                <a:ext uri="{FF2B5EF4-FFF2-40B4-BE49-F238E27FC236}">
                  <a16:creationId xmlns:a16="http://schemas.microsoft.com/office/drawing/2014/main" id="{C1C86216-71B1-5841-8FC6-576FC8F24E3D}"/>
                </a:ext>
              </a:extLst>
            </p:cNvPr>
            <p:cNvSpPr/>
            <p:nvPr/>
          </p:nvSpPr>
          <p:spPr>
            <a:xfrm>
              <a:off x="9117882" y="5664515"/>
              <a:ext cx="142058" cy="34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21203" extrusionOk="0">
                  <a:moveTo>
                    <a:pt x="19586" y="14003"/>
                  </a:moveTo>
                  <a:cubicBezTo>
                    <a:pt x="18713" y="13547"/>
                    <a:pt x="17072" y="12906"/>
                    <a:pt x="15642" y="12377"/>
                  </a:cubicBezTo>
                  <a:cubicBezTo>
                    <a:pt x="15673" y="12580"/>
                    <a:pt x="15621" y="12745"/>
                    <a:pt x="15447" y="12848"/>
                  </a:cubicBezTo>
                  <a:cubicBezTo>
                    <a:pt x="13757" y="13897"/>
                    <a:pt x="8953" y="10625"/>
                    <a:pt x="8379" y="8588"/>
                  </a:cubicBezTo>
                  <a:cubicBezTo>
                    <a:pt x="7799" y="6548"/>
                    <a:pt x="11120" y="5560"/>
                    <a:pt x="9099" y="3646"/>
                  </a:cubicBezTo>
                  <a:cubicBezTo>
                    <a:pt x="7412" y="2044"/>
                    <a:pt x="6359" y="503"/>
                    <a:pt x="7565" y="36"/>
                  </a:cubicBezTo>
                  <a:cubicBezTo>
                    <a:pt x="6463" y="-22"/>
                    <a:pt x="4599" y="0"/>
                    <a:pt x="3179" y="32"/>
                  </a:cubicBezTo>
                  <a:cubicBezTo>
                    <a:pt x="4230" y="776"/>
                    <a:pt x="5757" y="2252"/>
                    <a:pt x="5757" y="2751"/>
                  </a:cubicBezTo>
                  <a:cubicBezTo>
                    <a:pt x="5757" y="3320"/>
                    <a:pt x="4091" y="2608"/>
                    <a:pt x="3426" y="3320"/>
                  </a:cubicBezTo>
                  <a:cubicBezTo>
                    <a:pt x="2762" y="4033"/>
                    <a:pt x="2428" y="7310"/>
                    <a:pt x="3757" y="7879"/>
                  </a:cubicBezTo>
                  <a:cubicBezTo>
                    <a:pt x="5092" y="8452"/>
                    <a:pt x="1092" y="8023"/>
                    <a:pt x="1092" y="8595"/>
                  </a:cubicBezTo>
                  <a:cubicBezTo>
                    <a:pt x="1092" y="9164"/>
                    <a:pt x="762" y="11160"/>
                    <a:pt x="98" y="11303"/>
                  </a:cubicBezTo>
                  <a:cubicBezTo>
                    <a:pt x="-278" y="11382"/>
                    <a:pt x="494" y="11870"/>
                    <a:pt x="1245" y="12528"/>
                  </a:cubicBezTo>
                  <a:cubicBezTo>
                    <a:pt x="1259" y="12528"/>
                    <a:pt x="1301" y="12520"/>
                    <a:pt x="1301" y="12520"/>
                  </a:cubicBezTo>
                  <a:cubicBezTo>
                    <a:pt x="1882" y="12520"/>
                    <a:pt x="4578" y="13920"/>
                    <a:pt x="5736" y="13836"/>
                  </a:cubicBezTo>
                  <a:cubicBezTo>
                    <a:pt x="6891" y="13756"/>
                    <a:pt x="10352" y="13015"/>
                    <a:pt x="10929" y="14168"/>
                  </a:cubicBezTo>
                  <a:cubicBezTo>
                    <a:pt x="11506" y="15319"/>
                    <a:pt x="9197" y="17296"/>
                    <a:pt x="9579" y="17790"/>
                  </a:cubicBezTo>
                  <a:cubicBezTo>
                    <a:pt x="9965" y="18284"/>
                    <a:pt x="15162" y="21578"/>
                    <a:pt x="15548" y="21167"/>
                  </a:cubicBezTo>
                  <a:cubicBezTo>
                    <a:pt x="15931" y="20755"/>
                    <a:pt x="14393" y="19272"/>
                    <a:pt x="16122" y="18613"/>
                  </a:cubicBezTo>
                  <a:cubicBezTo>
                    <a:pt x="17858" y="17956"/>
                    <a:pt x="19972" y="18778"/>
                    <a:pt x="19778" y="16803"/>
                  </a:cubicBezTo>
                  <a:cubicBezTo>
                    <a:pt x="19586" y="14825"/>
                    <a:pt x="21322" y="14908"/>
                    <a:pt x="19586" y="1400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5" name="Shape 2396">
              <a:extLst>
                <a:ext uri="{FF2B5EF4-FFF2-40B4-BE49-F238E27FC236}">
                  <a16:creationId xmlns:a16="http://schemas.microsoft.com/office/drawing/2014/main" id="{4AC527B4-9BBC-2145-9873-BA7439A11A8A}"/>
                </a:ext>
              </a:extLst>
            </p:cNvPr>
            <p:cNvSpPr/>
            <p:nvPr/>
          </p:nvSpPr>
          <p:spPr>
            <a:xfrm>
              <a:off x="15080530" y="6186247"/>
              <a:ext cx="132796" cy="94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5" h="17117" extrusionOk="0">
                  <a:moveTo>
                    <a:pt x="6" y="352"/>
                  </a:moveTo>
                  <a:cubicBezTo>
                    <a:pt x="-395" y="-2697"/>
                    <a:pt x="21205" y="14993"/>
                    <a:pt x="18892" y="16948"/>
                  </a:cubicBezTo>
                  <a:cubicBezTo>
                    <a:pt x="16576" y="18903"/>
                    <a:pt x="392" y="3282"/>
                    <a:pt x="6" y="3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6" name="Shape 2397">
              <a:extLst>
                <a:ext uri="{FF2B5EF4-FFF2-40B4-BE49-F238E27FC236}">
                  <a16:creationId xmlns:a16="http://schemas.microsoft.com/office/drawing/2014/main" id="{43BC2C77-6418-6C42-815E-B11E03ABA999}"/>
                </a:ext>
              </a:extLst>
            </p:cNvPr>
            <p:cNvSpPr/>
            <p:nvPr/>
          </p:nvSpPr>
          <p:spPr>
            <a:xfrm>
              <a:off x="10732766" y="3229767"/>
              <a:ext cx="346349" cy="229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140" extrusionOk="0">
                  <a:moveTo>
                    <a:pt x="17462" y="17183"/>
                  </a:moveTo>
                  <a:cubicBezTo>
                    <a:pt x="18085" y="17739"/>
                    <a:pt x="17960" y="18483"/>
                    <a:pt x="18542" y="18355"/>
                  </a:cubicBezTo>
                  <a:cubicBezTo>
                    <a:pt x="19021" y="18257"/>
                    <a:pt x="20023" y="18576"/>
                    <a:pt x="20507" y="19273"/>
                  </a:cubicBezTo>
                  <a:cubicBezTo>
                    <a:pt x="21017" y="19090"/>
                    <a:pt x="21444" y="19016"/>
                    <a:pt x="21444" y="19016"/>
                  </a:cubicBezTo>
                  <a:cubicBezTo>
                    <a:pt x="21444" y="19016"/>
                    <a:pt x="20999" y="14726"/>
                    <a:pt x="20887" y="13409"/>
                  </a:cubicBezTo>
                  <a:cubicBezTo>
                    <a:pt x="20777" y="12087"/>
                    <a:pt x="18111" y="10764"/>
                    <a:pt x="18111" y="10764"/>
                  </a:cubicBezTo>
                  <a:lnTo>
                    <a:pt x="17667" y="7138"/>
                  </a:lnTo>
                  <a:cubicBezTo>
                    <a:pt x="17667" y="7138"/>
                    <a:pt x="14561" y="7799"/>
                    <a:pt x="14007" y="7468"/>
                  </a:cubicBezTo>
                  <a:cubicBezTo>
                    <a:pt x="13452" y="7138"/>
                    <a:pt x="12231" y="7964"/>
                    <a:pt x="11677" y="6807"/>
                  </a:cubicBezTo>
                  <a:cubicBezTo>
                    <a:pt x="11121" y="5653"/>
                    <a:pt x="10122" y="7633"/>
                    <a:pt x="9125" y="6644"/>
                  </a:cubicBezTo>
                  <a:cubicBezTo>
                    <a:pt x="8126" y="5653"/>
                    <a:pt x="5240" y="6975"/>
                    <a:pt x="5129" y="6148"/>
                  </a:cubicBezTo>
                  <a:cubicBezTo>
                    <a:pt x="5018" y="5322"/>
                    <a:pt x="6350" y="3509"/>
                    <a:pt x="7125" y="3674"/>
                  </a:cubicBezTo>
                  <a:cubicBezTo>
                    <a:pt x="7313" y="3712"/>
                    <a:pt x="7624" y="3725"/>
                    <a:pt x="7993" y="3710"/>
                  </a:cubicBezTo>
                  <a:cubicBezTo>
                    <a:pt x="8357" y="2839"/>
                    <a:pt x="9182" y="768"/>
                    <a:pt x="8985" y="279"/>
                  </a:cubicBezTo>
                  <a:cubicBezTo>
                    <a:pt x="8735" y="-337"/>
                    <a:pt x="7737" y="157"/>
                    <a:pt x="7073" y="896"/>
                  </a:cubicBezTo>
                  <a:cubicBezTo>
                    <a:pt x="6406" y="1639"/>
                    <a:pt x="5162" y="525"/>
                    <a:pt x="4911" y="1639"/>
                  </a:cubicBezTo>
                  <a:cubicBezTo>
                    <a:pt x="4662" y="2749"/>
                    <a:pt x="4331" y="3864"/>
                    <a:pt x="3583" y="3864"/>
                  </a:cubicBezTo>
                  <a:cubicBezTo>
                    <a:pt x="2835" y="3864"/>
                    <a:pt x="3415" y="5720"/>
                    <a:pt x="2668" y="6211"/>
                  </a:cubicBezTo>
                  <a:cubicBezTo>
                    <a:pt x="1920" y="6707"/>
                    <a:pt x="174" y="6582"/>
                    <a:pt x="9" y="7694"/>
                  </a:cubicBezTo>
                  <a:cubicBezTo>
                    <a:pt x="-156" y="8804"/>
                    <a:pt x="1920" y="9547"/>
                    <a:pt x="1755" y="10905"/>
                  </a:cubicBezTo>
                  <a:cubicBezTo>
                    <a:pt x="1590" y="12267"/>
                    <a:pt x="2835" y="13748"/>
                    <a:pt x="2087" y="14615"/>
                  </a:cubicBezTo>
                  <a:cubicBezTo>
                    <a:pt x="1447" y="15354"/>
                    <a:pt x="871" y="16558"/>
                    <a:pt x="926" y="18976"/>
                  </a:cubicBezTo>
                  <a:cubicBezTo>
                    <a:pt x="1468" y="19490"/>
                    <a:pt x="1986" y="19948"/>
                    <a:pt x="2243" y="19182"/>
                  </a:cubicBezTo>
                  <a:cubicBezTo>
                    <a:pt x="2688" y="17860"/>
                    <a:pt x="5129" y="19182"/>
                    <a:pt x="5129" y="18027"/>
                  </a:cubicBezTo>
                  <a:cubicBezTo>
                    <a:pt x="5129" y="16870"/>
                    <a:pt x="7794" y="17201"/>
                    <a:pt x="7794" y="16048"/>
                  </a:cubicBezTo>
                  <a:cubicBezTo>
                    <a:pt x="7794" y="14892"/>
                    <a:pt x="9345" y="12252"/>
                    <a:pt x="10343" y="12417"/>
                  </a:cubicBezTo>
                  <a:cubicBezTo>
                    <a:pt x="11342" y="12582"/>
                    <a:pt x="10235" y="15057"/>
                    <a:pt x="11456" y="15881"/>
                  </a:cubicBezTo>
                  <a:cubicBezTo>
                    <a:pt x="12676" y="16707"/>
                    <a:pt x="10899" y="19677"/>
                    <a:pt x="11566" y="20832"/>
                  </a:cubicBezTo>
                  <a:cubicBezTo>
                    <a:pt x="11816" y="21263"/>
                    <a:pt x="12299" y="21189"/>
                    <a:pt x="12894" y="20930"/>
                  </a:cubicBezTo>
                  <a:cubicBezTo>
                    <a:pt x="13346" y="20736"/>
                    <a:pt x="13862" y="20439"/>
                    <a:pt x="14391" y="20180"/>
                  </a:cubicBezTo>
                  <a:cubicBezTo>
                    <a:pt x="15482" y="18746"/>
                    <a:pt x="16966" y="16741"/>
                    <a:pt x="17462" y="171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7" name="Shape 2398">
              <a:extLst>
                <a:ext uri="{FF2B5EF4-FFF2-40B4-BE49-F238E27FC236}">
                  <a16:creationId xmlns:a16="http://schemas.microsoft.com/office/drawing/2014/main" id="{D91AE20A-CC81-9D42-8578-91791F15ADDB}"/>
                </a:ext>
              </a:extLst>
            </p:cNvPr>
            <p:cNvSpPr/>
            <p:nvPr/>
          </p:nvSpPr>
          <p:spPr>
            <a:xfrm>
              <a:off x="4099320" y="4049631"/>
              <a:ext cx="34698" cy="71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7" h="18326" extrusionOk="0">
                  <a:moveTo>
                    <a:pt x="18788" y="17951"/>
                  </a:moveTo>
                  <a:cubicBezTo>
                    <a:pt x="17179" y="19489"/>
                    <a:pt x="8850" y="15964"/>
                    <a:pt x="8633" y="13264"/>
                  </a:cubicBezTo>
                  <a:cubicBezTo>
                    <a:pt x="8417" y="10570"/>
                    <a:pt x="0" y="10070"/>
                    <a:pt x="0" y="5383"/>
                  </a:cubicBezTo>
                  <a:cubicBezTo>
                    <a:pt x="0" y="683"/>
                    <a:pt x="4104" y="-2111"/>
                    <a:pt x="9282" y="1983"/>
                  </a:cubicBezTo>
                  <a:cubicBezTo>
                    <a:pt x="14468" y="6077"/>
                    <a:pt x="11013" y="8770"/>
                    <a:pt x="11872" y="10770"/>
                  </a:cubicBezTo>
                  <a:cubicBezTo>
                    <a:pt x="12737" y="12758"/>
                    <a:pt x="21600" y="15264"/>
                    <a:pt x="18788" y="179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8" name="Shape 2399">
              <a:extLst>
                <a:ext uri="{FF2B5EF4-FFF2-40B4-BE49-F238E27FC236}">
                  <a16:creationId xmlns:a16="http://schemas.microsoft.com/office/drawing/2014/main" id="{E66FF235-FF05-814D-9A36-0E2C7698F0F3}"/>
                </a:ext>
              </a:extLst>
            </p:cNvPr>
            <p:cNvSpPr/>
            <p:nvPr/>
          </p:nvSpPr>
          <p:spPr>
            <a:xfrm>
              <a:off x="4844651" y="4745274"/>
              <a:ext cx="43883" cy="35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14" h="17271" extrusionOk="0">
                  <a:moveTo>
                    <a:pt x="1199" y="16283"/>
                  </a:moveTo>
                  <a:cubicBezTo>
                    <a:pt x="-1170" y="13556"/>
                    <a:pt x="4707" y="8197"/>
                    <a:pt x="743" y="5953"/>
                  </a:cubicBezTo>
                  <a:cubicBezTo>
                    <a:pt x="-3212" y="3696"/>
                    <a:pt x="9722" y="-2873"/>
                    <a:pt x="13824" y="1428"/>
                  </a:cubicBezTo>
                  <a:cubicBezTo>
                    <a:pt x="17936" y="5765"/>
                    <a:pt x="18388" y="12334"/>
                    <a:pt x="14738" y="14214"/>
                  </a:cubicBezTo>
                  <a:cubicBezTo>
                    <a:pt x="11083" y="16095"/>
                    <a:pt x="3327" y="18727"/>
                    <a:pt x="1199" y="162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9" name="Shape 2400">
              <a:extLst>
                <a:ext uri="{FF2B5EF4-FFF2-40B4-BE49-F238E27FC236}">
                  <a16:creationId xmlns:a16="http://schemas.microsoft.com/office/drawing/2014/main" id="{C22EE27D-6CF4-1F4F-AAC6-D25F7329EDD8}"/>
                </a:ext>
              </a:extLst>
            </p:cNvPr>
            <p:cNvSpPr/>
            <p:nvPr/>
          </p:nvSpPr>
          <p:spPr>
            <a:xfrm>
              <a:off x="9614770" y="3229767"/>
              <a:ext cx="151954" cy="129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20324" y="16637"/>
                  </a:moveTo>
                  <a:cubicBezTo>
                    <a:pt x="20324" y="14868"/>
                    <a:pt x="16320" y="13312"/>
                    <a:pt x="16320" y="11094"/>
                  </a:cubicBezTo>
                  <a:cubicBezTo>
                    <a:pt x="16320" y="8872"/>
                    <a:pt x="13647" y="6875"/>
                    <a:pt x="14026" y="5107"/>
                  </a:cubicBezTo>
                  <a:cubicBezTo>
                    <a:pt x="14292" y="3880"/>
                    <a:pt x="12947" y="2147"/>
                    <a:pt x="12257" y="747"/>
                  </a:cubicBezTo>
                  <a:cubicBezTo>
                    <a:pt x="10495" y="270"/>
                    <a:pt x="8253" y="-171"/>
                    <a:pt x="6536" y="66"/>
                  </a:cubicBezTo>
                  <a:cubicBezTo>
                    <a:pt x="4142" y="394"/>
                    <a:pt x="2356" y="1185"/>
                    <a:pt x="0" y="1602"/>
                  </a:cubicBezTo>
                  <a:cubicBezTo>
                    <a:pt x="1262" y="3827"/>
                    <a:pt x="369" y="4441"/>
                    <a:pt x="1438" y="7545"/>
                  </a:cubicBezTo>
                  <a:cubicBezTo>
                    <a:pt x="2576" y="10874"/>
                    <a:pt x="5446" y="9101"/>
                    <a:pt x="6398" y="9983"/>
                  </a:cubicBezTo>
                  <a:cubicBezTo>
                    <a:pt x="6763" y="10328"/>
                    <a:pt x="7191" y="11475"/>
                    <a:pt x="7577" y="12742"/>
                  </a:cubicBezTo>
                  <a:cubicBezTo>
                    <a:pt x="7756" y="12722"/>
                    <a:pt x="7929" y="12698"/>
                    <a:pt x="8181" y="12751"/>
                  </a:cubicBezTo>
                  <a:cubicBezTo>
                    <a:pt x="9236" y="12971"/>
                    <a:pt x="9639" y="13613"/>
                    <a:pt x="9881" y="14407"/>
                  </a:cubicBezTo>
                  <a:cubicBezTo>
                    <a:pt x="11219" y="14768"/>
                    <a:pt x="12416" y="15810"/>
                    <a:pt x="13037" y="16135"/>
                  </a:cubicBezTo>
                  <a:cubicBezTo>
                    <a:pt x="13864" y="16556"/>
                    <a:pt x="14413" y="15277"/>
                    <a:pt x="16065" y="17415"/>
                  </a:cubicBezTo>
                  <a:cubicBezTo>
                    <a:pt x="17503" y="19275"/>
                    <a:pt x="17613" y="19757"/>
                    <a:pt x="17437" y="21413"/>
                  </a:cubicBezTo>
                  <a:cubicBezTo>
                    <a:pt x="18917" y="21429"/>
                    <a:pt x="20307" y="21032"/>
                    <a:pt x="21600" y="20386"/>
                  </a:cubicBezTo>
                  <a:cubicBezTo>
                    <a:pt x="20952" y="19039"/>
                    <a:pt x="20324" y="17503"/>
                    <a:pt x="20324" y="166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0" name="Shape 2401">
              <a:extLst>
                <a:ext uri="{FF2B5EF4-FFF2-40B4-BE49-F238E27FC236}">
                  <a16:creationId xmlns:a16="http://schemas.microsoft.com/office/drawing/2014/main" id="{A4BF8D63-6218-C543-9003-B75A8F1DE880}"/>
                </a:ext>
              </a:extLst>
            </p:cNvPr>
            <p:cNvSpPr/>
            <p:nvPr/>
          </p:nvSpPr>
          <p:spPr>
            <a:xfrm>
              <a:off x="9689303" y="3180079"/>
              <a:ext cx="217730" cy="184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7" h="21600" extrusionOk="0">
                  <a:moveTo>
                    <a:pt x="2115" y="14943"/>
                  </a:moveTo>
                  <a:cubicBezTo>
                    <a:pt x="1699" y="14713"/>
                    <a:pt x="898" y="13974"/>
                    <a:pt x="0" y="13721"/>
                  </a:cubicBezTo>
                  <a:cubicBezTo>
                    <a:pt x="275" y="14653"/>
                    <a:pt x="250" y="15878"/>
                    <a:pt x="1423" y="16535"/>
                  </a:cubicBezTo>
                  <a:cubicBezTo>
                    <a:pt x="3302" y="17584"/>
                    <a:pt x="569" y="18001"/>
                    <a:pt x="4332" y="18632"/>
                  </a:cubicBezTo>
                  <a:cubicBezTo>
                    <a:pt x="4582" y="18678"/>
                    <a:pt x="4827" y="18684"/>
                    <a:pt x="5070" y="18684"/>
                  </a:cubicBezTo>
                  <a:cubicBezTo>
                    <a:pt x="5188" y="17510"/>
                    <a:pt x="5114" y="17171"/>
                    <a:pt x="4147" y="15853"/>
                  </a:cubicBezTo>
                  <a:cubicBezTo>
                    <a:pt x="3041" y="14337"/>
                    <a:pt x="2670" y="15244"/>
                    <a:pt x="2115" y="14943"/>
                  </a:cubicBezTo>
                  <a:close/>
                  <a:moveTo>
                    <a:pt x="20320" y="7126"/>
                  </a:moveTo>
                  <a:cubicBezTo>
                    <a:pt x="19795" y="5952"/>
                    <a:pt x="18166" y="3570"/>
                    <a:pt x="16456" y="992"/>
                  </a:cubicBezTo>
                  <a:cubicBezTo>
                    <a:pt x="15926" y="2933"/>
                    <a:pt x="14031" y="2388"/>
                    <a:pt x="13663" y="3508"/>
                  </a:cubicBezTo>
                  <a:cubicBezTo>
                    <a:pt x="13281" y="4684"/>
                    <a:pt x="12318" y="3269"/>
                    <a:pt x="11742" y="3508"/>
                  </a:cubicBezTo>
                  <a:cubicBezTo>
                    <a:pt x="11166" y="3741"/>
                    <a:pt x="9821" y="912"/>
                    <a:pt x="8477" y="677"/>
                  </a:cubicBezTo>
                  <a:cubicBezTo>
                    <a:pt x="8072" y="605"/>
                    <a:pt x="7590" y="333"/>
                    <a:pt x="7109" y="0"/>
                  </a:cubicBezTo>
                  <a:cubicBezTo>
                    <a:pt x="6554" y="728"/>
                    <a:pt x="6047" y="1541"/>
                    <a:pt x="6239" y="1933"/>
                  </a:cubicBezTo>
                  <a:cubicBezTo>
                    <a:pt x="6623" y="2720"/>
                    <a:pt x="8285" y="3508"/>
                    <a:pt x="7646" y="4292"/>
                  </a:cubicBezTo>
                  <a:cubicBezTo>
                    <a:pt x="7007" y="5082"/>
                    <a:pt x="4957" y="4767"/>
                    <a:pt x="4318" y="3977"/>
                  </a:cubicBezTo>
                  <a:cubicBezTo>
                    <a:pt x="3675" y="3192"/>
                    <a:pt x="1756" y="1933"/>
                    <a:pt x="1375" y="2879"/>
                  </a:cubicBezTo>
                  <a:cubicBezTo>
                    <a:pt x="988" y="3823"/>
                    <a:pt x="3041" y="5867"/>
                    <a:pt x="2782" y="7126"/>
                  </a:cubicBezTo>
                  <a:cubicBezTo>
                    <a:pt x="2527" y="8382"/>
                    <a:pt x="4318" y="9798"/>
                    <a:pt x="4318" y="11373"/>
                  </a:cubicBezTo>
                  <a:cubicBezTo>
                    <a:pt x="4318" y="12942"/>
                    <a:pt x="7007" y="14045"/>
                    <a:pt x="7007" y="15301"/>
                  </a:cubicBezTo>
                  <a:cubicBezTo>
                    <a:pt x="7007" y="15912"/>
                    <a:pt x="7428" y="17001"/>
                    <a:pt x="7863" y="17959"/>
                  </a:cubicBezTo>
                  <a:cubicBezTo>
                    <a:pt x="9965" y="16864"/>
                    <a:pt x="11691" y="14849"/>
                    <a:pt x="13049" y="14013"/>
                  </a:cubicBezTo>
                  <a:cubicBezTo>
                    <a:pt x="15100" y="12754"/>
                    <a:pt x="14246" y="18007"/>
                    <a:pt x="13903" y="18846"/>
                  </a:cubicBezTo>
                  <a:cubicBezTo>
                    <a:pt x="13665" y="19428"/>
                    <a:pt x="15294" y="20801"/>
                    <a:pt x="17004" y="21600"/>
                  </a:cubicBezTo>
                  <a:cubicBezTo>
                    <a:pt x="16946" y="20463"/>
                    <a:pt x="17168" y="19349"/>
                    <a:pt x="17763" y="18451"/>
                  </a:cubicBezTo>
                  <a:cubicBezTo>
                    <a:pt x="19938" y="15145"/>
                    <a:pt x="21600" y="9960"/>
                    <a:pt x="20320" y="71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1" name="Shape 2402">
              <a:extLst>
                <a:ext uri="{FF2B5EF4-FFF2-40B4-BE49-F238E27FC236}">
                  <a16:creationId xmlns:a16="http://schemas.microsoft.com/office/drawing/2014/main" id="{6F17461B-75E7-B44B-81CD-EFCCD579A3BB}"/>
                </a:ext>
              </a:extLst>
            </p:cNvPr>
            <p:cNvSpPr/>
            <p:nvPr/>
          </p:nvSpPr>
          <p:spPr>
            <a:xfrm>
              <a:off x="10409790" y="3378834"/>
              <a:ext cx="646212" cy="461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310" extrusionOk="0">
                  <a:moveTo>
                    <a:pt x="20618" y="2986"/>
                  </a:moveTo>
                  <a:cubicBezTo>
                    <a:pt x="20308" y="3049"/>
                    <a:pt x="20374" y="2677"/>
                    <a:pt x="20042" y="2397"/>
                  </a:cubicBezTo>
                  <a:cubicBezTo>
                    <a:pt x="19777" y="2175"/>
                    <a:pt x="18984" y="3182"/>
                    <a:pt x="18400" y="3900"/>
                  </a:cubicBezTo>
                  <a:cubicBezTo>
                    <a:pt x="18125" y="4028"/>
                    <a:pt x="17855" y="4171"/>
                    <a:pt x="17618" y="4271"/>
                  </a:cubicBezTo>
                  <a:cubicBezTo>
                    <a:pt x="17291" y="4406"/>
                    <a:pt x="17024" y="4451"/>
                    <a:pt x="16888" y="4230"/>
                  </a:cubicBezTo>
                  <a:cubicBezTo>
                    <a:pt x="16531" y="3650"/>
                    <a:pt x="17482" y="2158"/>
                    <a:pt x="16829" y="1745"/>
                  </a:cubicBezTo>
                  <a:cubicBezTo>
                    <a:pt x="16176" y="1331"/>
                    <a:pt x="16768" y="86"/>
                    <a:pt x="16234" y="4"/>
                  </a:cubicBezTo>
                  <a:cubicBezTo>
                    <a:pt x="15701" y="-79"/>
                    <a:pt x="14870" y="1247"/>
                    <a:pt x="14870" y="1828"/>
                  </a:cubicBezTo>
                  <a:cubicBezTo>
                    <a:pt x="14870" y="2406"/>
                    <a:pt x="13447" y="2240"/>
                    <a:pt x="13447" y="2821"/>
                  </a:cubicBezTo>
                  <a:cubicBezTo>
                    <a:pt x="13447" y="3401"/>
                    <a:pt x="12140" y="2737"/>
                    <a:pt x="11902" y="3401"/>
                  </a:cubicBezTo>
                  <a:cubicBezTo>
                    <a:pt x="11666" y="4063"/>
                    <a:pt x="11013" y="2904"/>
                    <a:pt x="10597" y="2904"/>
                  </a:cubicBezTo>
                  <a:cubicBezTo>
                    <a:pt x="10181" y="2904"/>
                    <a:pt x="9884" y="2077"/>
                    <a:pt x="9351" y="2323"/>
                  </a:cubicBezTo>
                  <a:cubicBezTo>
                    <a:pt x="8818" y="2572"/>
                    <a:pt x="8520" y="2077"/>
                    <a:pt x="8104" y="1992"/>
                  </a:cubicBezTo>
                  <a:cubicBezTo>
                    <a:pt x="7689" y="1911"/>
                    <a:pt x="7392" y="3235"/>
                    <a:pt x="6919" y="2986"/>
                  </a:cubicBezTo>
                  <a:cubicBezTo>
                    <a:pt x="6443" y="2737"/>
                    <a:pt x="6205" y="4230"/>
                    <a:pt x="6027" y="5059"/>
                  </a:cubicBezTo>
                  <a:cubicBezTo>
                    <a:pt x="5849" y="5886"/>
                    <a:pt x="3831" y="5886"/>
                    <a:pt x="3891" y="6797"/>
                  </a:cubicBezTo>
                  <a:cubicBezTo>
                    <a:pt x="3950" y="7709"/>
                    <a:pt x="2704" y="8042"/>
                    <a:pt x="2586" y="7461"/>
                  </a:cubicBezTo>
                  <a:cubicBezTo>
                    <a:pt x="2467" y="6881"/>
                    <a:pt x="1695" y="7212"/>
                    <a:pt x="1517" y="7046"/>
                  </a:cubicBezTo>
                  <a:cubicBezTo>
                    <a:pt x="1339" y="6881"/>
                    <a:pt x="805" y="7212"/>
                    <a:pt x="864" y="8042"/>
                  </a:cubicBezTo>
                  <a:cubicBezTo>
                    <a:pt x="923" y="8869"/>
                    <a:pt x="331" y="9366"/>
                    <a:pt x="272" y="9697"/>
                  </a:cubicBezTo>
                  <a:cubicBezTo>
                    <a:pt x="213" y="10030"/>
                    <a:pt x="-144" y="11024"/>
                    <a:pt x="92" y="11521"/>
                  </a:cubicBezTo>
                  <a:cubicBezTo>
                    <a:pt x="331" y="12016"/>
                    <a:pt x="-204" y="12846"/>
                    <a:pt x="92" y="13758"/>
                  </a:cubicBezTo>
                  <a:cubicBezTo>
                    <a:pt x="390" y="14669"/>
                    <a:pt x="213" y="15828"/>
                    <a:pt x="331" y="16160"/>
                  </a:cubicBezTo>
                  <a:cubicBezTo>
                    <a:pt x="449" y="16492"/>
                    <a:pt x="1576" y="16326"/>
                    <a:pt x="1814" y="17237"/>
                  </a:cubicBezTo>
                  <a:cubicBezTo>
                    <a:pt x="2052" y="18148"/>
                    <a:pt x="331" y="19723"/>
                    <a:pt x="272" y="20219"/>
                  </a:cubicBezTo>
                  <a:cubicBezTo>
                    <a:pt x="246" y="20428"/>
                    <a:pt x="389" y="20664"/>
                    <a:pt x="575" y="20918"/>
                  </a:cubicBezTo>
                  <a:cubicBezTo>
                    <a:pt x="1252" y="20958"/>
                    <a:pt x="2109" y="21075"/>
                    <a:pt x="2886" y="21272"/>
                  </a:cubicBezTo>
                  <a:cubicBezTo>
                    <a:pt x="3863" y="21521"/>
                    <a:pt x="8841" y="20467"/>
                    <a:pt x="8929" y="20219"/>
                  </a:cubicBezTo>
                  <a:cubicBezTo>
                    <a:pt x="9019" y="19970"/>
                    <a:pt x="8753" y="18417"/>
                    <a:pt x="8796" y="18107"/>
                  </a:cubicBezTo>
                  <a:cubicBezTo>
                    <a:pt x="8841" y="17799"/>
                    <a:pt x="9463" y="17053"/>
                    <a:pt x="9997" y="17115"/>
                  </a:cubicBezTo>
                  <a:cubicBezTo>
                    <a:pt x="10529" y="17177"/>
                    <a:pt x="11019" y="17300"/>
                    <a:pt x="11019" y="16741"/>
                  </a:cubicBezTo>
                  <a:cubicBezTo>
                    <a:pt x="11019" y="16184"/>
                    <a:pt x="12485" y="15502"/>
                    <a:pt x="12619" y="15997"/>
                  </a:cubicBezTo>
                  <a:cubicBezTo>
                    <a:pt x="12753" y="16496"/>
                    <a:pt x="13286" y="16309"/>
                    <a:pt x="13329" y="15067"/>
                  </a:cubicBezTo>
                  <a:cubicBezTo>
                    <a:pt x="13374" y="13826"/>
                    <a:pt x="13286" y="12896"/>
                    <a:pt x="13819" y="12834"/>
                  </a:cubicBezTo>
                  <a:cubicBezTo>
                    <a:pt x="14352" y="12772"/>
                    <a:pt x="14886" y="12337"/>
                    <a:pt x="14841" y="11964"/>
                  </a:cubicBezTo>
                  <a:cubicBezTo>
                    <a:pt x="14796" y="11592"/>
                    <a:pt x="14174" y="10848"/>
                    <a:pt x="14352" y="10599"/>
                  </a:cubicBezTo>
                  <a:cubicBezTo>
                    <a:pt x="14530" y="10352"/>
                    <a:pt x="15863" y="11221"/>
                    <a:pt x="16041" y="10660"/>
                  </a:cubicBezTo>
                  <a:cubicBezTo>
                    <a:pt x="16220" y="10103"/>
                    <a:pt x="15952" y="9482"/>
                    <a:pt x="16173" y="8987"/>
                  </a:cubicBezTo>
                  <a:cubicBezTo>
                    <a:pt x="16397" y="8491"/>
                    <a:pt x="16930" y="7994"/>
                    <a:pt x="16886" y="7498"/>
                  </a:cubicBezTo>
                  <a:cubicBezTo>
                    <a:pt x="16841" y="7001"/>
                    <a:pt x="16930" y="6691"/>
                    <a:pt x="16618" y="6257"/>
                  </a:cubicBezTo>
                  <a:cubicBezTo>
                    <a:pt x="16307" y="5822"/>
                    <a:pt x="16440" y="5263"/>
                    <a:pt x="16841" y="5201"/>
                  </a:cubicBezTo>
                  <a:cubicBezTo>
                    <a:pt x="16910" y="5191"/>
                    <a:pt x="16987" y="5139"/>
                    <a:pt x="17065" y="5068"/>
                  </a:cubicBezTo>
                  <a:cubicBezTo>
                    <a:pt x="17373" y="4982"/>
                    <a:pt x="17638" y="4898"/>
                    <a:pt x="17842" y="4688"/>
                  </a:cubicBezTo>
                  <a:cubicBezTo>
                    <a:pt x="18398" y="4113"/>
                    <a:pt x="19462" y="3638"/>
                    <a:pt x="19871" y="3846"/>
                  </a:cubicBezTo>
                  <a:cubicBezTo>
                    <a:pt x="20206" y="4017"/>
                    <a:pt x="20945" y="3873"/>
                    <a:pt x="21396" y="3201"/>
                  </a:cubicBezTo>
                  <a:cubicBezTo>
                    <a:pt x="21129" y="3028"/>
                    <a:pt x="20802" y="2949"/>
                    <a:pt x="20618" y="298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2" name="Shape 2403">
              <a:extLst>
                <a:ext uri="{FF2B5EF4-FFF2-40B4-BE49-F238E27FC236}">
                  <a16:creationId xmlns:a16="http://schemas.microsoft.com/office/drawing/2014/main" id="{96A7D616-2761-7947-A9D4-B37F7EFC17C9}"/>
                </a:ext>
              </a:extLst>
            </p:cNvPr>
            <p:cNvSpPr/>
            <p:nvPr/>
          </p:nvSpPr>
          <p:spPr>
            <a:xfrm>
              <a:off x="10434634" y="3453367"/>
              <a:ext cx="750865" cy="677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0" y="2244"/>
                  </a:moveTo>
                  <a:cubicBezTo>
                    <a:pt x="19973" y="1923"/>
                    <a:pt x="19914" y="1347"/>
                    <a:pt x="19914" y="1154"/>
                  </a:cubicBezTo>
                  <a:cubicBezTo>
                    <a:pt x="19914" y="986"/>
                    <a:pt x="19226" y="521"/>
                    <a:pt x="18724" y="85"/>
                  </a:cubicBezTo>
                  <a:cubicBezTo>
                    <a:pt x="18658" y="96"/>
                    <a:pt x="18503" y="123"/>
                    <a:pt x="18328" y="171"/>
                  </a:cubicBezTo>
                  <a:cubicBezTo>
                    <a:pt x="18265" y="102"/>
                    <a:pt x="18180" y="47"/>
                    <a:pt x="18090" y="0"/>
                  </a:cubicBezTo>
                  <a:cubicBezTo>
                    <a:pt x="17697" y="463"/>
                    <a:pt x="17055" y="561"/>
                    <a:pt x="16765" y="444"/>
                  </a:cubicBezTo>
                  <a:cubicBezTo>
                    <a:pt x="16409" y="301"/>
                    <a:pt x="15485" y="628"/>
                    <a:pt x="15002" y="1025"/>
                  </a:cubicBezTo>
                  <a:cubicBezTo>
                    <a:pt x="14825" y="1170"/>
                    <a:pt x="14595" y="1227"/>
                    <a:pt x="14327" y="1286"/>
                  </a:cubicBezTo>
                  <a:cubicBezTo>
                    <a:pt x="14259" y="1336"/>
                    <a:pt x="14192" y="1371"/>
                    <a:pt x="14132" y="1378"/>
                  </a:cubicBezTo>
                  <a:cubicBezTo>
                    <a:pt x="13784" y="1421"/>
                    <a:pt x="13669" y="1806"/>
                    <a:pt x="13939" y="2106"/>
                  </a:cubicBezTo>
                  <a:cubicBezTo>
                    <a:pt x="14209" y="2405"/>
                    <a:pt x="14132" y="2619"/>
                    <a:pt x="14171" y="2961"/>
                  </a:cubicBezTo>
                  <a:cubicBezTo>
                    <a:pt x="14209" y="3303"/>
                    <a:pt x="13746" y="3645"/>
                    <a:pt x="13553" y="3987"/>
                  </a:cubicBezTo>
                  <a:cubicBezTo>
                    <a:pt x="13360" y="4329"/>
                    <a:pt x="13592" y="4757"/>
                    <a:pt x="13437" y="5142"/>
                  </a:cubicBezTo>
                  <a:cubicBezTo>
                    <a:pt x="13283" y="5527"/>
                    <a:pt x="12124" y="4928"/>
                    <a:pt x="11970" y="5099"/>
                  </a:cubicBezTo>
                  <a:cubicBezTo>
                    <a:pt x="11815" y="5270"/>
                    <a:pt x="12355" y="5784"/>
                    <a:pt x="12395" y="6040"/>
                  </a:cubicBezTo>
                  <a:cubicBezTo>
                    <a:pt x="12434" y="6297"/>
                    <a:pt x="11970" y="6597"/>
                    <a:pt x="11507" y="6639"/>
                  </a:cubicBezTo>
                  <a:cubicBezTo>
                    <a:pt x="11043" y="6682"/>
                    <a:pt x="11120" y="7323"/>
                    <a:pt x="11081" y="8178"/>
                  </a:cubicBezTo>
                  <a:cubicBezTo>
                    <a:pt x="11043" y="9034"/>
                    <a:pt x="10580" y="9163"/>
                    <a:pt x="10465" y="8819"/>
                  </a:cubicBezTo>
                  <a:cubicBezTo>
                    <a:pt x="10348" y="8478"/>
                    <a:pt x="9074" y="8948"/>
                    <a:pt x="9074" y="9333"/>
                  </a:cubicBezTo>
                  <a:cubicBezTo>
                    <a:pt x="9074" y="9717"/>
                    <a:pt x="8649" y="9633"/>
                    <a:pt x="8186" y="9589"/>
                  </a:cubicBezTo>
                  <a:cubicBezTo>
                    <a:pt x="7722" y="9547"/>
                    <a:pt x="7182" y="10061"/>
                    <a:pt x="7143" y="10274"/>
                  </a:cubicBezTo>
                  <a:cubicBezTo>
                    <a:pt x="7105" y="10487"/>
                    <a:pt x="7336" y="11557"/>
                    <a:pt x="7258" y="11729"/>
                  </a:cubicBezTo>
                  <a:cubicBezTo>
                    <a:pt x="7182" y="11900"/>
                    <a:pt x="2857" y="12626"/>
                    <a:pt x="2008" y="12455"/>
                  </a:cubicBezTo>
                  <a:cubicBezTo>
                    <a:pt x="1333" y="12318"/>
                    <a:pt x="588" y="12239"/>
                    <a:pt x="0" y="12210"/>
                  </a:cubicBezTo>
                  <a:cubicBezTo>
                    <a:pt x="224" y="12454"/>
                    <a:pt x="523" y="12720"/>
                    <a:pt x="613" y="12987"/>
                  </a:cubicBezTo>
                  <a:cubicBezTo>
                    <a:pt x="785" y="13493"/>
                    <a:pt x="1335" y="13956"/>
                    <a:pt x="1954" y="14242"/>
                  </a:cubicBezTo>
                  <a:cubicBezTo>
                    <a:pt x="2572" y="14528"/>
                    <a:pt x="2262" y="15728"/>
                    <a:pt x="2572" y="15842"/>
                  </a:cubicBezTo>
                  <a:cubicBezTo>
                    <a:pt x="2881" y="15956"/>
                    <a:pt x="3294" y="16869"/>
                    <a:pt x="2881" y="16927"/>
                  </a:cubicBezTo>
                  <a:cubicBezTo>
                    <a:pt x="2468" y="16984"/>
                    <a:pt x="2107" y="17098"/>
                    <a:pt x="1696" y="17327"/>
                  </a:cubicBezTo>
                  <a:cubicBezTo>
                    <a:pt x="1283" y="17555"/>
                    <a:pt x="818" y="18125"/>
                    <a:pt x="870" y="18811"/>
                  </a:cubicBezTo>
                  <a:cubicBezTo>
                    <a:pt x="877" y="18902"/>
                    <a:pt x="889" y="19026"/>
                    <a:pt x="904" y="19172"/>
                  </a:cubicBezTo>
                  <a:cubicBezTo>
                    <a:pt x="1956" y="19198"/>
                    <a:pt x="3205" y="19141"/>
                    <a:pt x="3339" y="18977"/>
                  </a:cubicBezTo>
                  <a:cubicBezTo>
                    <a:pt x="3552" y="18721"/>
                    <a:pt x="4054" y="18592"/>
                    <a:pt x="4343" y="18806"/>
                  </a:cubicBezTo>
                  <a:cubicBezTo>
                    <a:pt x="4633" y="19019"/>
                    <a:pt x="5926" y="19106"/>
                    <a:pt x="6448" y="18785"/>
                  </a:cubicBezTo>
                  <a:cubicBezTo>
                    <a:pt x="7082" y="18394"/>
                    <a:pt x="7471" y="18785"/>
                    <a:pt x="7490" y="19127"/>
                  </a:cubicBezTo>
                  <a:cubicBezTo>
                    <a:pt x="7509" y="19468"/>
                    <a:pt x="7799" y="19618"/>
                    <a:pt x="8088" y="19917"/>
                  </a:cubicBezTo>
                  <a:cubicBezTo>
                    <a:pt x="8378" y="20217"/>
                    <a:pt x="8167" y="20560"/>
                    <a:pt x="8359" y="20902"/>
                  </a:cubicBezTo>
                  <a:cubicBezTo>
                    <a:pt x="8552" y="21244"/>
                    <a:pt x="8938" y="21179"/>
                    <a:pt x="9498" y="21457"/>
                  </a:cubicBezTo>
                  <a:cubicBezTo>
                    <a:pt x="9577" y="21496"/>
                    <a:pt x="9643" y="21545"/>
                    <a:pt x="9707" y="21600"/>
                  </a:cubicBezTo>
                  <a:cubicBezTo>
                    <a:pt x="9742" y="21555"/>
                    <a:pt x="9771" y="21520"/>
                    <a:pt x="9790" y="21496"/>
                  </a:cubicBezTo>
                  <a:cubicBezTo>
                    <a:pt x="10100" y="21095"/>
                    <a:pt x="10151" y="20410"/>
                    <a:pt x="10976" y="20581"/>
                  </a:cubicBezTo>
                  <a:cubicBezTo>
                    <a:pt x="11801" y="20752"/>
                    <a:pt x="11749" y="20410"/>
                    <a:pt x="12214" y="20524"/>
                  </a:cubicBezTo>
                  <a:cubicBezTo>
                    <a:pt x="12678" y="20638"/>
                    <a:pt x="12986" y="20581"/>
                    <a:pt x="13193" y="20240"/>
                  </a:cubicBezTo>
                  <a:cubicBezTo>
                    <a:pt x="13399" y="19896"/>
                    <a:pt x="12986" y="19211"/>
                    <a:pt x="12730" y="18925"/>
                  </a:cubicBezTo>
                  <a:cubicBezTo>
                    <a:pt x="12472" y="18640"/>
                    <a:pt x="12110" y="18012"/>
                    <a:pt x="12163" y="17441"/>
                  </a:cubicBezTo>
                  <a:cubicBezTo>
                    <a:pt x="12214" y="16869"/>
                    <a:pt x="11337" y="16869"/>
                    <a:pt x="11337" y="16412"/>
                  </a:cubicBezTo>
                  <a:cubicBezTo>
                    <a:pt x="11337" y="15956"/>
                    <a:pt x="12163" y="15214"/>
                    <a:pt x="12317" y="15042"/>
                  </a:cubicBezTo>
                  <a:cubicBezTo>
                    <a:pt x="12472" y="14871"/>
                    <a:pt x="13141" y="15500"/>
                    <a:pt x="13296" y="15157"/>
                  </a:cubicBezTo>
                  <a:cubicBezTo>
                    <a:pt x="13451" y="14813"/>
                    <a:pt x="13915" y="15042"/>
                    <a:pt x="14173" y="15099"/>
                  </a:cubicBezTo>
                  <a:cubicBezTo>
                    <a:pt x="14431" y="15157"/>
                    <a:pt x="14842" y="14528"/>
                    <a:pt x="14894" y="14015"/>
                  </a:cubicBezTo>
                  <a:cubicBezTo>
                    <a:pt x="14946" y="13501"/>
                    <a:pt x="15823" y="13443"/>
                    <a:pt x="15978" y="13272"/>
                  </a:cubicBezTo>
                  <a:cubicBezTo>
                    <a:pt x="16132" y="13101"/>
                    <a:pt x="16390" y="11959"/>
                    <a:pt x="16493" y="11730"/>
                  </a:cubicBezTo>
                  <a:cubicBezTo>
                    <a:pt x="16597" y="11502"/>
                    <a:pt x="17266" y="11674"/>
                    <a:pt x="17266" y="11045"/>
                  </a:cubicBezTo>
                  <a:cubicBezTo>
                    <a:pt x="17266" y="10416"/>
                    <a:pt x="17576" y="10302"/>
                    <a:pt x="17886" y="10245"/>
                  </a:cubicBezTo>
                  <a:cubicBezTo>
                    <a:pt x="18195" y="10188"/>
                    <a:pt x="18091" y="9617"/>
                    <a:pt x="18143" y="9161"/>
                  </a:cubicBezTo>
                  <a:cubicBezTo>
                    <a:pt x="18195" y="8703"/>
                    <a:pt x="18401" y="8189"/>
                    <a:pt x="18813" y="8075"/>
                  </a:cubicBezTo>
                  <a:cubicBezTo>
                    <a:pt x="19226" y="7960"/>
                    <a:pt x="18658" y="7334"/>
                    <a:pt x="18195" y="7447"/>
                  </a:cubicBezTo>
                  <a:cubicBezTo>
                    <a:pt x="17731" y="7561"/>
                    <a:pt x="17421" y="6076"/>
                    <a:pt x="17421" y="6076"/>
                  </a:cubicBezTo>
                  <a:cubicBezTo>
                    <a:pt x="17421" y="6076"/>
                    <a:pt x="17473" y="4877"/>
                    <a:pt x="17215" y="4706"/>
                  </a:cubicBezTo>
                  <a:cubicBezTo>
                    <a:pt x="16956" y="4535"/>
                    <a:pt x="17318" y="3907"/>
                    <a:pt x="17886" y="3907"/>
                  </a:cubicBezTo>
                  <a:cubicBezTo>
                    <a:pt x="18453" y="3907"/>
                    <a:pt x="19485" y="4592"/>
                    <a:pt x="19844" y="4306"/>
                  </a:cubicBezTo>
                  <a:cubicBezTo>
                    <a:pt x="20206" y="4020"/>
                    <a:pt x="20927" y="3849"/>
                    <a:pt x="21133" y="3735"/>
                  </a:cubicBezTo>
                  <a:cubicBezTo>
                    <a:pt x="21289" y="3648"/>
                    <a:pt x="21506" y="3101"/>
                    <a:pt x="21600" y="2844"/>
                  </a:cubicBezTo>
                  <a:cubicBezTo>
                    <a:pt x="21361" y="2664"/>
                    <a:pt x="20966" y="2448"/>
                    <a:pt x="20580" y="224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3" name="Shape 2404">
              <a:extLst>
                <a:ext uri="{FF2B5EF4-FFF2-40B4-BE49-F238E27FC236}">
                  <a16:creationId xmlns:a16="http://schemas.microsoft.com/office/drawing/2014/main" id="{34775C30-9224-0147-8579-ACE99A5A2EAE}"/>
                </a:ext>
              </a:extLst>
            </p:cNvPr>
            <p:cNvSpPr/>
            <p:nvPr/>
          </p:nvSpPr>
          <p:spPr>
            <a:xfrm>
              <a:off x="11950140" y="4968873"/>
              <a:ext cx="2080692" cy="73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0905" extrusionOk="0">
                  <a:moveTo>
                    <a:pt x="10378" y="18063"/>
                  </a:moveTo>
                  <a:cubicBezTo>
                    <a:pt x="10323" y="18408"/>
                    <a:pt x="10087" y="18482"/>
                    <a:pt x="9948" y="18216"/>
                  </a:cubicBezTo>
                  <a:cubicBezTo>
                    <a:pt x="9809" y="17950"/>
                    <a:pt x="9637" y="18578"/>
                    <a:pt x="9726" y="18902"/>
                  </a:cubicBezTo>
                  <a:cubicBezTo>
                    <a:pt x="9768" y="19056"/>
                    <a:pt x="10059" y="19666"/>
                    <a:pt x="10406" y="19208"/>
                  </a:cubicBezTo>
                  <a:cubicBezTo>
                    <a:pt x="10753" y="18750"/>
                    <a:pt x="10988" y="19169"/>
                    <a:pt x="11072" y="18674"/>
                  </a:cubicBezTo>
                  <a:cubicBezTo>
                    <a:pt x="11155" y="18179"/>
                    <a:pt x="10434" y="17721"/>
                    <a:pt x="10378" y="18063"/>
                  </a:cubicBezTo>
                  <a:close/>
                  <a:moveTo>
                    <a:pt x="11072" y="19932"/>
                  </a:moveTo>
                  <a:cubicBezTo>
                    <a:pt x="11155" y="20274"/>
                    <a:pt x="11391" y="20274"/>
                    <a:pt x="11488" y="20504"/>
                  </a:cubicBezTo>
                  <a:cubicBezTo>
                    <a:pt x="11585" y="20731"/>
                    <a:pt x="11932" y="21229"/>
                    <a:pt x="11932" y="20580"/>
                  </a:cubicBezTo>
                  <a:cubicBezTo>
                    <a:pt x="11932" y="19932"/>
                    <a:pt x="10979" y="19550"/>
                    <a:pt x="11072" y="19932"/>
                  </a:cubicBezTo>
                  <a:close/>
                  <a:moveTo>
                    <a:pt x="10031" y="9255"/>
                  </a:moveTo>
                  <a:cubicBezTo>
                    <a:pt x="10281" y="8836"/>
                    <a:pt x="10336" y="8034"/>
                    <a:pt x="10309" y="7272"/>
                  </a:cubicBezTo>
                  <a:cubicBezTo>
                    <a:pt x="10281" y="6510"/>
                    <a:pt x="10919" y="6472"/>
                    <a:pt x="11016" y="6167"/>
                  </a:cubicBezTo>
                  <a:cubicBezTo>
                    <a:pt x="11113" y="5862"/>
                    <a:pt x="10877" y="5366"/>
                    <a:pt x="10697" y="5137"/>
                  </a:cubicBezTo>
                  <a:cubicBezTo>
                    <a:pt x="10517" y="4908"/>
                    <a:pt x="10669" y="4413"/>
                    <a:pt x="10544" y="4108"/>
                  </a:cubicBezTo>
                  <a:cubicBezTo>
                    <a:pt x="10420" y="3803"/>
                    <a:pt x="10211" y="3001"/>
                    <a:pt x="10392" y="2964"/>
                  </a:cubicBezTo>
                  <a:cubicBezTo>
                    <a:pt x="10572" y="2925"/>
                    <a:pt x="10267" y="2239"/>
                    <a:pt x="10420" y="2011"/>
                  </a:cubicBezTo>
                  <a:cubicBezTo>
                    <a:pt x="10440" y="1980"/>
                    <a:pt x="10464" y="1946"/>
                    <a:pt x="10489" y="1913"/>
                  </a:cubicBezTo>
                  <a:cubicBezTo>
                    <a:pt x="10398" y="1789"/>
                    <a:pt x="10318" y="1705"/>
                    <a:pt x="10267" y="1705"/>
                  </a:cubicBezTo>
                  <a:cubicBezTo>
                    <a:pt x="10045" y="1705"/>
                    <a:pt x="9518" y="1553"/>
                    <a:pt x="9545" y="2544"/>
                  </a:cubicBezTo>
                  <a:cubicBezTo>
                    <a:pt x="9574" y="3536"/>
                    <a:pt x="9240" y="3154"/>
                    <a:pt x="9268" y="3688"/>
                  </a:cubicBezTo>
                  <a:cubicBezTo>
                    <a:pt x="9296" y="4222"/>
                    <a:pt x="9102" y="4222"/>
                    <a:pt x="9129" y="4908"/>
                  </a:cubicBezTo>
                  <a:cubicBezTo>
                    <a:pt x="9158" y="5595"/>
                    <a:pt x="8991" y="5289"/>
                    <a:pt x="8713" y="5671"/>
                  </a:cubicBezTo>
                  <a:cubicBezTo>
                    <a:pt x="8436" y="6053"/>
                    <a:pt x="8547" y="5442"/>
                    <a:pt x="8269" y="5442"/>
                  </a:cubicBezTo>
                  <a:cubicBezTo>
                    <a:pt x="7992" y="5442"/>
                    <a:pt x="7964" y="5824"/>
                    <a:pt x="7797" y="5976"/>
                  </a:cubicBezTo>
                  <a:cubicBezTo>
                    <a:pt x="7631" y="6128"/>
                    <a:pt x="7298" y="5900"/>
                    <a:pt x="7187" y="6128"/>
                  </a:cubicBezTo>
                  <a:cubicBezTo>
                    <a:pt x="7076" y="6357"/>
                    <a:pt x="6910" y="5595"/>
                    <a:pt x="6799" y="5595"/>
                  </a:cubicBezTo>
                  <a:cubicBezTo>
                    <a:pt x="6742" y="5595"/>
                    <a:pt x="6693" y="5178"/>
                    <a:pt x="6658" y="4770"/>
                  </a:cubicBezTo>
                  <a:cubicBezTo>
                    <a:pt x="6638" y="4759"/>
                    <a:pt x="6620" y="4752"/>
                    <a:pt x="6604" y="4755"/>
                  </a:cubicBezTo>
                  <a:cubicBezTo>
                    <a:pt x="6424" y="4794"/>
                    <a:pt x="6126" y="6104"/>
                    <a:pt x="6299" y="6548"/>
                  </a:cubicBezTo>
                  <a:cubicBezTo>
                    <a:pt x="6507" y="7082"/>
                    <a:pt x="6452" y="7921"/>
                    <a:pt x="6549" y="8340"/>
                  </a:cubicBezTo>
                  <a:cubicBezTo>
                    <a:pt x="6646" y="8760"/>
                    <a:pt x="6952" y="8835"/>
                    <a:pt x="6952" y="9636"/>
                  </a:cubicBezTo>
                  <a:cubicBezTo>
                    <a:pt x="6952" y="10437"/>
                    <a:pt x="7215" y="11695"/>
                    <a:pt x="7395" y="11353"/>
                  </a:cubicBezTo>
                  <a:cubicBezTo>
                    <a:pt x="7576" y="11009"/>
                    <a:pt x="7714" y="11505"/>
                    <a:pt x="7770" y="11848"/>
                  </a:cubicBezTo>
                  <a:cubicBezTo>
                    <a:pt x="7825" y="12192"/>
                    <a:pt x="8255" y="11581"/>
                    <a:pt x="8394" y="11658"/>
                  </a:cubicBezTo>
                  <a:cubicBezTo>
                    <a:pt x="8533" y="11734"/>
                    <a:pt x="8963" y="11963"/>
                    <a:pt x="8991" y="12420"/>
                  </a:cubicBezTo>
                  <a:cubicBezTo>
                    <a:pt x="9018" y="12878"/>
                    <a:pt x="9407" y="12382"/>
                    <a:pt x="9670" y="12115"/>
                  </a:cubicBezTo>
                  <a:cubicBezTo>
                    <a:pt x="9934" y="11848"/>
                    <a:pt x="9782" y="9675"/>
                    <a:pt x="10031" y="9255"/>
                  </a:cubicBezTo>
                  <a:close/>
                  <a:moveTo>
                    <a:pt x="13889" y="19072"/>
                  </a:moveTo>
                  <a:cubicBezTo>
                    <a:pt x="13846" y="19151"/>
                    <a:pt x="13797" y="19213"/>
                    <a:pt x="13737" y="19250"/>
                  </a:cubicBezTo>
                  <a:cubicBezTo>
                    <a:pt x="13718" y="19392"/>
                    <a:pt x="13700" y="19550"/>
                    <a:pt x="13668" y="19619"/>
                  </a:cubicBezTo>
                  <a:cubicBezTo>
                    <a:pt x="13629" y="19702"/>
                    <a:pt x="13562" y="19535"/>
                    <a:pt x="13514" y="19387"/>
                  </a:cubicBezTo>
                  <a:cubicBezTo>
                    <a:pt x="13246" y="19692"/>
                    <a:pt x="13105" y="20575"/>
                    <a:pt x="13291" y="20848"/>
                  </a:cubicBezTo>
                  <a:cubicBezTo>
                    <a:pt x="13470" y="21110"/>
                    <a:pt x="13731" y="20413"/>
                    <a:pt x="13880" y="19922"/>
                  </a:cubicBezTo>
                  <a:cubicBezTo>
                    <a:pt x="13904" y="19842"/>
                    <a:pt x="13926" y="19768"/>
                    <a:pt x="13943" y="19704"/>
                  </a:cubicBezTo>
                  <a:cubicBezTo>
                    <a:pt x="13953" y="19667"/>
                    <a:pt x="13970" y="19627"/>
                    <a:pt x="13990" y="19587"/>
                  </a:cubicBezTo>
                  <a:cubicBezTo>
                    <a:pt x="14004" y="19559"/>
                    <a:pt x="14020" y="19531"/>
                    <a:pt x="14037" y="19502"/>
                  </a:cubicBezTo>
                  <a:cubicBezTo>
                    <a:pt x="13993" y="19335"/>
                    <a:pt x="13938" y="19173"/>
                    <a:pt x="13889" y="19072"/>
                  </a:cubicBezTo>
                  <a:close/>
                  <a:moveTo>
                    <a:pt x="19895" y="9407"/>
                  </a:moveTo>
                  <a:cubicBezTo>
                    <a:pt x="19687" y="9446"/>
                    <a:pt x="19659" y="10437"/>
                    <a:pt x="19479" y="10437"/>
                  </a:cubicBezTo>
                  <a:cubicBezTo>
                    <a:pt x="19298" y="10437"/>
                    <a:pt x="19049" y="11467"/>
                    <a:pt x="18716" y="11772"/>
                  </a:cubicBezTo>
                  <a:cubicBezTo>
                    <a:pt x="18383" y="12077"/>
                    <a:pt x="18369" y="9142"/>
                    <a:pt x="18216" y="8569"/>
                  </a:cubicBezTo>
                  <a:cubicBezTo>
                    <a:pt x="18064" y="7997"/>
                    <a:pt x="17231" y="7539"/>
                    <a:pt x="17148" y="8188"/>
                  </a:cubicBezTo>
                  <a:cubicBezTo>
                    <a:pt x="17065" y="8836"/>
                    <a:pt x="16776" y="8493"/>
                    <a:pt x="16745" y="9027"/>
                  </a:cubicBezTo>
                  <a:cubicBezTo>
                    <a:pt x="16718" y="9522"/>
                    <a:pt x="16815" y="9369"/>
                    <a:pt x="16995" y="9369"/>
                  </a:cubicBezTo>
                  <a:cubicBezTo>
                    <a:pt x="17176" y="9369"/>
                    <a:pt x="17176" y="9751"/>
                    <a:pt x="17259" y="10246"/>
                  </a:cubicBezTo>
                  <a:cubicBezTo>
                    <a:pt x="17342" y="10743"/>
                    <a:pt x="17842" y="10399"/>
                    <a:pt x="18008" y="10362"/>
                  </a:cubicBezTo>
                  <a:cubicBezTo>
                    <a:pt x="18175" y="10323"/>
                    <a:pt x="18202" y="10971"/>
                    <a:pt x="17966" y="10743"/>
                  </a:cubicBezTo>
                  <a:cubicBezTo>
                    <a:pt x="17731" y="10515"/>
                    <a:pt x="17731" y="11048"/>
                    <a:pt x="17564" y="10933"/>
                  </a:cubicBezTo>
                  <a:cubicBezTo>
                    <a:pt x="17398" y="10818"/>
                    <a:pt x="17176" y="10857"/>
                    <a:pt x="17286" y="11123"/>
                  </a:cubicBezTo>
                  <a:cubicBezTo>
                    <a:pt x="17398" y="11390"/>
                    <a:pt x="17578" y="11658"/>
                    <a:pt x="17578" y="12267"/>
                  </a:cubicBezTo>
                  <a:cubicBezTo>
                    <a:pt x="17578" y="12878"/>
                    <a:pt x="17897" y="12764"/>
                    <a:pt x="17897" y="12267"/>
                  </a:cubicBezTo>
                  <a:cubicBezTo>
                    <a:pt x="17897" y="11772"/>
                    <a:pt x="18064" y="12420"/>
                    <a:pt x="18383" y="12648"/>
                  </a:cubicBezTo>
                  <a:cubicBezTo>
                    <a:pt x="18702" y="12878"/>
                    <a:pt x="18480" y="13221"/>
                    <a:pt x="18799" y="13259"/>
                  </a:cubicBezTo>
                  <a:cubicBezTo>
                    <a:pt x="19118" y="13298"/>
                    <a:pt x="19839" y="13946"/>
                    <a:pt x="20117" y="14518"/>
                  </a:cubicBezTo>
                  <a:cubicBezTo>
                    <a:pt x="20394" y="15090"/>
                    <a:pt x="20200" y="15471"/>
                    <a:pt x="20380" y="16006"/>
                  </a:cubicBezTo>
                  <a:cubicBezTo>
                    <a:pt x="20561" y="16539"/>
                    <a:pt x="20616" y="17149"/>
                    <a:pt x="20366" y="17149"/>
                  </a:cubicBezTo>
                  <a:cubicBezTo>
                    <a:pt x="20117" y="17149"/>
                    <a:pt x="19853" y="17835"/>
                    <a:pt x="19923" y="18179"/>
                  </a:cubicBezTo>
                  <a:cubicBezTo>
                    <a:pt x="19991" y="18522"/>
                    <a:pt x="20811" y="18025"/>
                    <a:pt x="21004" y="18025"/>
                  </a:cubicBezTo>
                  <a:cubicBezTo>
                    <a:pt x="21132" y="18025"/>
                    <a:pt x="21260" y="18646"/>
                    <a:pt x="21504" y="19097"/>
                  </a:cubicBezTo>
                  <a:lnTo>
                    <a:pt x="21504" y="10958"/>
                  </a:lnTo>
                  <a:cubicBezTo>
                    <a:pt x="20903" y="10402"/>
                    <a:pt x="20066" y="9376"/>
                    <a:pt x="19895" y="9407"/>
                  </a:cubicBezTo>
                  <a:close/>
                  <a:moveTo>
                    <a:pt x="8977" y="17721"/>
                  </a:moveTo>
                  <a:cubicBezTo>
                    <a:pt x="8963" y="17263"/>
                    <a:pt x="8422" y="17682"/>
                    <a:pt x="8158" y="17378"/>
                  </a:cubicBezTo>
                  <a:cubicBezTo>
                    <a:pt x="7895" y="17071"/>
                    <a:pt x="8450" y="16806"/>
                    <a:pt x="8630" y="16500"/>
                  </a:cubicBezTo>
                  <a:cubicBezTo>
                    <a:pt x="8810" y="16195"/>
                    <a:pt x="8519" y="16081"/>
                    <a:pt x="8075" y="16463"/>
                  </a:cubicBezTo>
                  <a:cubicBezTo>
                    <a:pt x="7631" y="16844"/>
                    <a:pt x="7118" y="15623"/>
                    <a:pt x="7104" y="16157"/>
                  </a:cubicBezTo>
                  <a:cubicBezTo>
                    <a:pt x="7090" y="16692"/>
                    <a:pt x="6299" y="15928"/>
                    <a:pt x="6105" y="15548"/>
                  </a:cubicBezTo>
                  <a:cubicBezTo>
                    <a:pt x="5911" y="15166"/>
                    <a:pt x="5162" y="14669"/>
                    <a:pt x="5009" y="15395"/>
                  </a:cubicBezTo>
                  <a:cubicBezTo>
                    <a:pt x="4857" y="16118"/>
                    <a:pt x="4725" y="15469"/>
                    <a:pt x="4787" y="16157"/>
                  </a:cubicBezTo>
                  <a:cubicBezTo>
                    <a:pt x="4829" y="16615"/>
                    <a:pt x="5009" y="16348"/>
                    <a:pt x="5134" y="16348"/>
                  </a:cubicBezTo>
                  <a:cubicBezTo>
                    <a:pt x="5259" y="16348"/>
                    <a:pt x="5203" y="16996"/>
                    <a:pt x="5384" y="17071"/>
                  </a:cubicBezTo>
                  <a:cubicBezTo>
                    <a:pt x="5564" y="17149"/>
                    <a:pt x="6161" y="17606"/>
                    <a:pt x="6216" y="17263"/>
                  </a:cubicBezTo>
                  <a:cubicBezTo>
                    <a:pt x="6272" y="16920"/>
                    <a:pt x="6827" y="17263"/>
                    <a:pt x="7104" y="17873"/>
                  </a:cubicBezTo>
                  <a:cubicBezTo>
                    <a:pt x="7382" y="18482"/>
                    <a:pt x="8020" y="18522"/>
                    <a:pt x="8269" y="18408"/>
                  </a:cubicBezTo>
                  <a:cubicBezTo>
                    <a:pt x="8519" y="18293"/>
                    <a:pt x="8797" y="18865"/>
                    <a:pt x="8894" y="18482"/>
                  </a:cubicBezTo>
                  <a:cubicBezTo>
                    <a:pt x="8991" y="18102"/>
                    <a:pt x="9171" y="19094"/>
                    <a:pt x="9449" y="18522"/>
                  </a:cubicBezTo>
                  <a:cubicBezTo>
                    <a:pt x="9726" y="17950"/>
                    <a:pt x="8991" y="18179"/>
                    <a:pt x="8977" y="17721"/>
                  </a:cubicBezTo>
                  <a:close/>
                  <a:moveTo>
                    <a:pt x="16288" y="11162"/>
                  </a:moveTo>
                  <a:cubicBezTo>
                    <a:pt x="15927" y="10857"/>
                    <a:pt x="15311" y="11117"/>
                    <a:pt x="15372" y="11619"/>
                  </a:cubicBezTo>
                  <a:cubicBezTo>
                    <a:pt x="15428" y="12077"/>
                    <a:pt x="15719" y="11887"/>
                    <a:pt x="16010" y="11887"/>
                  </a:cubicBezTo>
                  <a:cubicBezTo>
                    <a:pt x="16302" y="11887"/>
                    <a:pt x="16454" y="12459"/>
                    <a:pt x="16607" y="12459"/>
                  </a:cubicBezTo>
                  <a:cubicBezTo>
                    <a:pt x="16759" y="12459"/>
                    <a:pt x="16649" y="11467"/>
                    <a:pt x="16288" y="11162"/>
                  </a:cubicBezTo>
                  <a:close/>
                  <a:moveTo>
                    <a:pt x="13319" y="18140"/>
                  </a:moveTo>
                  <a:cubicBezTo>
                    <a:pt x="12945" y="17989"/>
                    <a:pt x="12695" y="18750"/>
                    <a:pt x="12320" y="18369"/>
                  </a:cubicBezTo>
                  <a:cubicBezTo>
                    <a:pt x="11946" y="17989"/>
                    <a:pt x="11385" y="18377"/>
                    <a:pt x="11446" y="18712"/>
                  </a:cubicBezTo>
                  <a:cubicBezTo>
                    <a:pt x="11502" y="19017"/>
                    <a:pt x="11834" y="19056"/>
                    <a:pt x="12209" y="19094"/>
                  </a:cubicBezTo>
                  <a:cubicBezTo>
                    <a:pt x="12584" y="19131"/>
                    <a:pt x="12917" y="18559"/>
                    <a:pt x="13166" y="18522"/>
                  </a:cubicBezTo>
                  <a:cubicBezTo>
                    <a:pt x="13416" y="18482"/>
                    <a:pt x="13694" y="18293"/>
                    <a:pt x="13319" y="18140"/>
                  </a:cubicBezTo>
                  <a:close/>
                  <a:moveTo>
                    <a:pt x="14415" y="11695"/>
                  </a:moveTo>
                  <a:cubicBezTo>
                    <a:pt x="14470" y="12306"/>
                    <a:pt x="14873" y="12648"/>
                    <a:pt x="14984" y="12115"/>
                  </a:cubicBezTo>
                  <a:cubicBezTo>
                    <a:pt x="15095" y="11581"/>
                    <a:pt x="14351" y="10988"/>
                    <a:pt x="14415" y="11695"/>
                  </a:cubicBezTo>
                  <a:close/>
                  <a:moveTo>
                    <a:pt x="15553" y="6930"/>
                  </a:moveTo>
                  <a:cubicBezTo>
                    <a:pt x="15858" y="7006"/>
                    <a:pt x="15719" y="6510"/>
                    <a:pt x="15719" y="5976"/>
                  </a:cubicBezTo>
                  <a:cubicBezTo>
                    <a:pt x="15719" y="5442"/>
                    <a:pt x="15442" y="5900"/>
                    <a:pt x="15442" y="5632"/>
                  </a:cubicBezTo>
                  <a:cubicBezTo>
                    <a:pt x="15442" y="5366"/>
                    <a:pt x="15345" y="4298"/>
                    <a:pt x="15122" y="5137"/>
                  </a:cubicBezTo>
                  <a:cubicBezTo>
                    <a:pt x="14900" y="5976"/>
                    <a:pt x="15194" y="8048"/>
                    <a:pt x="15372" y="7959"/>
                  </a:cubicBezTo>
                  <a:cubicBezTo>
                    <a:pt x="15525" y="7883"/>
                    <a:pt x="15247" y="6853"/>
                    <a:pt x="15553" y="6930"/>
                  </a:cubicBezTo>
                  <a:close/>
                  <a:moveTo>
                    <a:pt x="4954" y="13031"/>
                  </a:moveTo>
                  <a:cubicBezTo>
                    <a:pt x="4940" y="12497"/>
                    <a:pt x="5023" y="11963"/>
                    <a:pt x="5023" y="11695"/>
                  </a:cubicBezTo>
                  <a:cubicBezTo>
                    <a:pt x="5023" y="11429"/>
                    <a:pt x="5092" y="11315"/>
                    <a:pt x="5217" y="11390"/>
                  </a:cubicBezTo>
                  <a:cubicBezTo>
                    <a:pt x="5342" y="11467"/>
                    <a:pt x="5328" y="10665"/>
                    <a:pt x="5231" y="10590"/>
                  </a:cubicBezTo>
                  <a:cubicBezTo>
                    <a:pt x="5134" y="10515"/>
                    <a:pt x="5079" y="9561"/>
                    <a:pt x="4842" y="9561"/>
                  </a:cubicBezTo>
                  <a:cubicBezTo>
                    <a:pt x="4607" y="9561"/>
                    <a:pt x="4648" y="10094"/>
                    <a:pt x="4787" y="10132"/>
                  </a:cubicBezTo>
                  <a:cubicBezTo>
                    <a:pt x="4926" y="10171"/>
                    <a:pt x="5009" y="10476"/>
                    <a:pt x="4967" y="10743"/>
                  </a:cubicBezTo>
                  <a:cubicBezTo>
                    <a:pt x="4926" y="11010"/>
                    <a:pt x="4871" y="10476"/>
                    <a:pt x="4676" y="10515"/>
                  </a:cubicBezTo>
                  <a:cubicBezTo>
                    <a:pt x="4482" y="10552"/>
                    <a:pt x="4607" y="9865"/>
                    <a:pt x="4385" y="9827"/>
                  </a:cubicBezTo>
                  <a:cubicBezTo>
                    <a:pt x="4163" y="9789"/>
                    <a:pt x="4205" y="8684"/>
                    <a:pt x="3968" y="8684"/>
                  </a:cubicBezTo>
                  <a:cubicBezTo>
                    <a:pt x="3733" y="8684"/>
                    <a:pt x="3719" y="8149"/>
                    <a:pt x="3872" y="7768"/>
                  </a:cubicBezTo>
                  <a:cubicBezTo>
                    <a:pt x="4024" y="7386"/>
                    <a:pt x="3636" y="7044"/>
                    <a:pt x="3636" y="6586"/>
                  </a:cubicBezTo>
                  <a:cubicBezTo>
                    <a:pt x="3636" y="6128"/>
                    <a:pt x="3386" y="6396"/>
                    <a:pt x="3386" y="6014"/>
                  </a:cubicBezTo>
                  <a:cubicBezTo>
                    <a:pt x="3386" y="5632"/>
                    <a:pt x="3275" y="5824"/>
                    <a:pt x="3150" y="5366"/>
                  </a:cubicBezTo>
                  <a:cubicBezTo>
                    <a:pt x="3026" y="4908"/>
                    <a:pt x="2970" y="5328"/>
                    <a:pt x="2859" y="4985"/>
                  </a:cubicBezTo>
                  <a:cubicBezTo>
                    <a:pt x="2748" y="4641"/>
                    <a:pt x="2595" y="4451"/>
                    <a:pt x="2498" y="4565"/>
                  </a:cubicBezTo>
                  <a:cubicBezTo>
                    <a:pt x="2401" y="4680"/>
                    <a:pt x="2179" y="4070"/>
                    <a:pt x="2096" y="3459"/>
                  </a:cubicBezTo>
                  <a:cubicBezTo>
                    <a:pt x="2030" y="2973"/>
                    <a:pt x="1389" y="2163"/>
                    <a:pt x="1305" y="1514"/>
                  </a:cubicBezTo>
                  <a:cubicBezTo>
                    <a:pt x="1222" y="867"/>
                    <a:pt x="1000" y="599"/>
                    <a:pt x="626" y="638"/>
                  </a:cubicBezTo>
                  <a:cubicBezTo>
                    <a:pt x="251" y="676"/>
                    <a:pt x="103" y="-371"/>
                    <a:pt x="15" y="141"/>
                  </a:cubicBezTo>
                  <a:cubicBezTo>
                    <a:pt x="-96" y="790"/>
                    <a:pt x="417" y="2239"/>
                    <a:pt x="653" y="2621"/>
                  </a:cubicBezTo>
                  <a:cubicBezTo>
                    <a:pt x="889" y="3002"/>
                    <a:pt x="1014" y="4374"/>
                    <a:pt x="1291" y="4451"/>
                  </a:cubicBezTo>
                  <a:cubicBezTo>
                    <a:pt x="1569" y="4527"/>
                    <a:pt x="1596" y="6930"/>
                    <a:pt x="1804" y="7044"/>
                  </a:cubicBezTo>
                  <a:cubicBezTo>
                    <a:pt x="2013" y="7158"/>
                    <a:pt x="2457" y="9027"/>
                    <a:pt x="2526" y="10018"/>
                  </a:cubicBezTo>
                  <a:cubicBezTo>
                    <a:pt x="2595" y="11009"/>
                    <a:pt x="3053" y="11505"/>
                    <a:pt x="3206" y="12230"/>
                  </a:cubicBezTo>
                  <a:cubicBezTo>
                    <a:pt x="3358" y="12954"/>
                    <a:pt x="3968" y="13946"/>
                    <a:pt x="4052" y="14250"/>
                  </a:cubicBezTo>
                  <a:cubicBezTo>
                    <a:pt x="4135" y="14555"/>
                    <a:pt x="4218" y="15242"/>
                    <a:pt x="4288" y="14898"/>
                  </a:cubicBezTo>
                  <a:cubicBezTo>
                    <a:pt x="4357" y="14555"/>
                    <a:pt x="4648" y="14898"/>
                    <a:pt x="4787" y="14937"/>
                  </a:cubicBezTo>
                  <a:cubicBezTo>
                    <a:pt x="4926" y="14975"/>
                    <a:pt x="4967" y="13565"/>
                    <a:pt x="4954" y="13031"/>
                  </a:cubicBezTo>
                  <a:close/>
                  <a:moveTo>
                    <a:pt x="11294" y="12039"/>
                  </a:moveTo>
                  <a:cubicBezTo>
                    <a:pt x="11502" y="12077"/>
                    <a:pt x="11474" y="12916"/>
                    <a:pt x="11432" y="13412"/>
                  </a:cubicBezTo>
                  <a:cubicBezTo>
                    <a:pt x="11391" y="13907"/>
                    <a:pt x="11307" y="15086"/>
                    <a:pt x="11488" y="14898"/>
                  </a:cubicBezTo>
                  <a:cubicBezTo>
                    <a:pt x="11710" y="14669"/>
                    <a:pt x="11849" y="13907"/>
                    <a:pt x="11724" y="13640"/>
                  </a:cubicBezTo>
                  <a:cubicBezTo>
                    <a:pt x="11599" y="13373"/>
                    <a:pt x="11613" y="11695"/>
                    <a:pt x="11668" y="11276"/>
                  </a:cubicBezTo>
                  <a:cubicBezTo>
                    <a:pt x="11724" y="10857"/>
                    <a:pt x="12098" y="11162"/>
                    <a:pt x="11973" y="11810"/>
                  </a:cubicBezTo>
                  <a:cubicBezTo>
                    <a:pt x="11849" y="12459"/>
                    <a:pt x="12209" y="12382"/>
                    <a:pt x="12209" y="13107"/>
                  </a:cubicBezTo>
                  <a:cubicBezTo>
                    <a:pt x="12209" y="13831"/>
                    <a:pt x="12417" y="13450"/>
                    <a:pt x="12639" y="13259"/>
                  </a:cubicBezTo>
                  <a:cubicBezTo>
                    <a:pt x="12861" y="13069"/>
                    <a:pt x="12820" y="12725"/>
                    <a:pt x="12667" y="12267"/>
                  </a:cubicBezTo>
                  <a:cubicBezTo>
                    <a:pt x="12515" y="11810"/>
                    <a:pt x="12778" y="11162"/>
                    <a:pt x="12570" y="10781"/>
                  </a:cubicBezTo>
                  <a:cubicBezTo>
                    <a:pt x="12362" y="10399"/>
                    <a:pt x="12223" y="9827"/>
                    <a:pt x="12417" y="9713"/>
                  </a:cubicBezTo>
                  <a:cubicBezTo>
                    <a:pt x="12612" y="9599"/>
                    <a:pt x="13194" y="8684"/>
                    <a:pt x="13125" y="8302"/>
                  </a:cubicBezTo>
                  <a:cubicBezTo>
                    <a:pt x="13055" y="7921"/>
                    <a:pt x="12237" y="8378"/>
                    <a:pt x="12167" y="9065"/>
                  </a:cubicBezTo>
                  <a:cubicBezTo>
                    <a:pt x="12098" y="9751"/>
                    <a:pt x="11516" y="8988"/>
                    <a:pt x="11585" y="7806"/>
                  </a:cubicBezTo>
                  <a:cubicBezTo>
                    <a:pt x="11655" y="6625"/>
                    <a:pt x="12806" y="6433"/>
                    <a:pt x="13139" y="6853"/>
                  </a:cubicBezTo>
                  <a:cubicBezTo>
                    <a:pt x="13472" y="7272"/>
                    <a:pt x="13832" y="6167"/>
                    <a:pt x="13957" y="5518"/>
                  </a:cubicBezTo>
                  <a:cubicBezTo>
                    <a:pt x="14082" y="4870"/>
                    <a:pt x="13694" y="5632"/>
                    <a:pt x="13458" y="6053"/>
                  </a:cubicBezTo>
                  <a:cubicBezTo>
                    <a:pt x="13222" y="6472"/>
                    <a:pt x="12598" y="6014"/>
                    <a:pt x="12279" y="5709"/>
                  </a:cubicBezTo>
                  <a:cubicBezTo>
                    <a:pt x="11960" y="5405"/>
                    <a:pt x="11973" y="6243"/>
                    <a:pt x="11710" y="6357"/>
                  </a:cubicBezTo>
                  <a:cubicBezTo>
                    <a:pt x="11446" y="6472"/>
                    <a:pt x="11502" y="8073"/>
                    <a:pt x="11377" y="8263"/>
                  </a:cubicBezTo>
                  <a:cubicBezTo>
                    <a:pt x="11252" y="8455"/>
                    <a:pt x="11252" y="9636"/>
                    <a:pt x="11002" y="10743"/>
                  </a:cubicBezTo>
                  <a:cubicBezTo>
                    <a:pt x="10753" y="11848"/>
                    <a:pt x="11085" y="12001"/>
                    <a:pt x="11294" y="12039"/>
                  </a:cubicBezTo>
                  <a:close/>
                  <a:moveTo>
                    <a:pt x="820" y="5518"/>
                  </a:moveTo>
                  <a:cubicBezTo>
                    <a:pt x="792" y="5900"/>
                    <a:pt x="944" y="7005"/>
                    <a:pt x="1111" y="6548"/>
                  </a:cubicBezTo>
                  <a:cubicBezTo>
                    <a:pt x="1277" y="6090"/>
                    <a:pt x="847" y="5144"/>
                    <a:pt x="820" y="5518"/>
                  </a:cubicBezTo>
                  <a:close/>
                  <a:moveTo>
                    <a:pt x="6036" y="11123"/>
                  </a:moveTo>
                  <a:cubicBezTo>
                    <a:pt x="6036" y="10781"/>
                    <a:pt x="5678" y="10947"/>
                    <a:pt x="5786" y="11429"/>
                  </a:cubicBezTo>
                  <a:cubicBezTo>
                    <a:pt x="5897" y="11924"/>
                    <a:pt x="6036" y="11467"/>
                    <a:pt x="6036" y="11123"/>
                  </a:cubicBezTo>
                  <a:close/>
                  <a:moveTo>
                    <a:pt x="1500" y="8798"/>
                  </a:moveTo>
                  <a:cubicBezTo>
                    <a:pt x="1472" y="8988"/>
                    <a:pt x="1624" y="9751"/>
                    <a:pt x="1721" y="9522"/>
                  </a:cubicBezTo>
                  <a:cubicBezTo>
                    <a:pt x="1819" y="9293"/>
                    <a:pt x="1587" y="8194"/>
                    <a:pt x="1500" y="87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4" name="Shape 2405">
              <a:extLst>
                <a:ext uri="{FF2B5EF4-FFF2-40B4-BE49-F238E27FC236}">
                  <a16:creationId xmlns:a16="http://schemas.microsoft.com/office/drawing/2014/main" id="{C999F252-857A-C541-9801-D7AA741AA092}"/>
                </a:ext>
              </a:extLst>
            </p:cNvPr>
            <p:cNvSpPr/>
            <p:nvPr/>
          </p:nvSpPr>
          <p:spPr>
            <a:xfrm>
              <a:off x="13266892" y="5614827"/>
              <a:ext cx="146481" cy="53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1" h="18560" extrusionOk="0">
                  <a:moveTo>
                    <a:pt x="11365" y="1943"/>
                  </a:moveTo>
                  <a:cubicBezTo>
                    <a:pt x="8759" y="1620"/>
                    <a:pt x="7713" y="6852"/>
                    <a:pt x="5777" y="10590"/>
                  </a:cubicBezTo>
                  <a:cubicBezTo>
                    <a:pt x="5595" y="10930"/>
                    <a:pt x="5403" y="11244"/>
                    <a:pt x="5212" y="11558"/>
                  </a:cubicBezTo>
                  <a:cubicBezTo>
                    <a:pt x="5892" y="12790"/>
                    <a:pt x="6663" y="14794"/>
                    <a:pt x="7273" y="16841"/>
                  </a:cubicBezTo>
                  <a:cubicBezTo>
                    <a:pt x="11006" y="11439"/>
                    <a:pt x="20526" y="4712"/>
                    <a:pt x="21024" y="1467"/>
                  </a:cubicBezTo>
                  <a:cubicBezTo>
                    <a:pt x="21600" y="-2287"/>
                    <a:pt x="15230" y="2402"/>
                    <a:pt x="11365" y="1943"/>
                  </a:cubicBezTo>
                  <a:close/>
                  <a:moveTo>
                    <a:pt x="2100" y="14157"/>
                  </a:moveTo>
                  <a:cubicBezTo>
                    <a:pt x="1353" y="14310"/>
                    <a:pt x="649" y="14769"/>
                    <a:pt x="0" y="15423"/>
                  </a:cubicBezTo>
                  <a:cubicBezTo>
                    <a:pt x="659" y="17257"/>
                    <a:pt x="1587" y="19313"/>
                    <a:pt x="2131" y="18285"/>
                  </a:cubicBezTo>
                  <a:cubicBezTo>
                    <a:pt x="2574" y="17436"/>
                    <a:pt x="2836" y="15491"/>
                    <a:pt x="3091" y="13741"/>
                  </a:cubicBezTo>
                  <a:cubicBezTo>
                    <a:pt x="2815" y="13885"/>
                    <a:pt x="2533" y="14030"/>
                    <a:pt x="2222" y="14106"/>
                  </a:cubicBezTo>
                  <a:cubicBezTo>
                    <a:pt x="2180" y="14123"/>
                    <a:pt x="2149" y="14149"/>
                    <a:pt x="2100" y="1415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5" name="Shape 2406">
              <a:extLst>
                <a:ext uri="{FF2B5EF4-FFF2-40B4-BE49-F238E27FC236}">
                  <a16:creationId xmlns:a16="http://schemas.microsoft.com/office/drawing/2014/main" id="{A37F7663-02B8-9B41-9A42-14EE8E94E2CE}"/>
                </a:ext>
              </a:extLst>
            </p:cNvPr>
            <p:cNvSpPr/>
            <p:nvPr/>
          </p:nvSpPr>
          <p:spPr>
            <a:xfrm>
              <a:off x="7975041" y="2881946"/>
              <a:ext cx="517859" cy="569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576" extrusionOk="0">
                  <a:moveTo>
                    <a:pt x="17645" y="12117"/>
                  </a:moveTo>
                  <a:cubicBezTo>
                    <a:pt x="16926" y="11711"/>
                    <a:pt x="17396" y="11048"/>
                    <a:pt x="16261" y="11098"/>
                  </a:cubicBezTo>
                  <a:cubicBezTo>
                    <a:pt x="15126" y="11150"/>
                    <a:pt x="13772" y="9854"/>
                    <a:pt x="13355" y="8352"/>
                  </a:cubicBezTo>
                  <a:cubicBezTo>
                    <a:pt x="12940" y="6854"/>
                    <a:pt x="11170" y="6778"/>
                    <a:pt x="10726" y="5887"/>
                  </a:cubicBezTo>
                  <a:cubicBezTo>
                    <a:pt x="10284" y="4996"/>
                    <a:pt x="11142" y="4895"/>
                    <a:pt x="10756" y="4158"/>
                  </a:cubicBezTo>
                  <a:cubicBezTo>
                    <a:pt x="10540" y="3747"/>
                    <a:pt x="11016" y="3385"/>
                    <a:pt x="11581" y="3180"/>
                  </a:cubicBezTo>
                  <a:cubicBezTo>
                    <a:pt x="11535" y="2364"/>
                    <a:pt x="11611" y="1475"/>
                    <a:pt x="11679" y="899"/>
                  </a:cubicBezTo>
                  <a:cubicBezTo>
                    <a:pt x="11241" y="858"/>
                    <a:pt x="10860" y="799"/>
                    <a:pt x="10726" y="725"/>
                  </a:cubicBezTo>
                  <a:cubicBezTo>
                    <a:pt x="10518" y="611"/>
                    <a:pt x="10478" y="0"/>
                    <a:pt x="10353" y="0"/>
                  </a:cubicBezTo>
                  <a:cubicBezTo>
                    <a:pt x="10228" y="0"/>
                    <a:pt x="9068" y="0"/>
                    <a:pt x="8857" y="191"/>
                  </a:cubicBezTo>
                  <a:cubicBezTo>
                    <a:pt x="8651" y="382"/>
                    <a:pt x="8028" y="725"/>
                    <a:pt x="7696" y="535"/>
                  </a:cubicBezTo>
                  <a:cubicBezTo>
                    <a:pt x="7625" y="494"/>
                    <a:pt x="7545" y="453"/>
                    <a:pt x="7464" y="416"/>
                  </a:cubicBezTo>
                  <a:lnTo>
                    <a:pt x="7103" y="725"/>
                  </a:lnTo>
                  <a:cubicBezTo>
                    <a:pt x="7103" y="725"/>
                    <a:pt x="7047" y="1133"/>
                    <a:pt x="6825" y="1133"/>
                  </a:cubicBezTo>
                  <a:cubicBezTo>
                    <a:pt x="6604" y="1133"/>
                    <a:pt x="6272" y="981"/>
                    <a:pt x="6272" y="1335"/>
                  </a:cubicBezTo>
                  <a:cubicBezTo>
                    <a:pt x="6272" y="1692"/>
                    <a:pt x="5662" y="1590"/>
                    <a:pt x="5385" y="1540"/>
                  </a:cubicBezTo>
                  <a:cubicBezTo>
                    <a:pt x="5110" y="1488"/>
                    <a:pt x="4722" y="1590"/>
                    <a:pt x="4722" y="1896"/>
                  </a:cubicBezTo>
                  <a:cubicBezTo>
                    <a:pt x="4722" y="2200"/>
                    <a:pt x="4666" y="2862"/>
                    <a:pt x="4223" y="2506"/>
                  </a:cubicBezTo>
                  <a:cubicBezTo>
                    <a:pt x="3781" y="2149"/>
                    <a:pt x="3337" y="1234"/>
                    <a:pt x="3172" y="1335"/>
                  </a:cubicBezTo>
                  <a:cubicBezTo>
                    <a:pt x="3006" y="1438"/>
                    <a:pt x="2619" y="2556"/>
                    <a:pt x="2231" y="2556"/>
                  </a:cubicBezTo>
                  <a:cubicBezTo>
                    <a:pt x="1990" y="2556"/>
                    <a:pt x="1201" y="2614"/>
                    <a:pt x="634" y="2660"/>
                  </a:cubicBezTo>
                  <a:cubicBezTo>
                    <a:pt x="485" y="3098"/>
                    <a:pt x="644" y="3359"/>
                    <a:pt x="846" y="3472"/>
                  </a:cubicBezTo>
                  <a:cubicBezTo>
                    <a:pt x="1054" y="3585"/>
                    <a:pt x="722" y="4043"/>
                    <a:pt x="473" y="4158"/>
                  </a:cubicBezTo>
                  <a:cubicBezTo>
                    <a:pt x="224" y="4272"/>
                    <a:pt x="-191" y="4158"/>
                    <a:pt x="99" y="4577"/>
                  </a:cubicBezTo>
                  <a:cubicBezTo>
                    <a:pt x="390" y="4996"/>
                    <a:pt x="930" y="5035"/>
                    <a:pt x="640" y="5454"/>
                  </a:cubicBezTo>
                  <a:cubicBezTo>
                    <a:pt x="348" y="5873"/>
                    <a:pt x="640" y="6255"/>
                    <a:pt x="1054" y="6294"/>
                  </a:cubicBezTo>
                  <a:cubicBezTo>
                    <a:pt x="1469" y="6331"/>
                    <a:pt x="2050" y="6255"/>
                    <a:pt x="1926" y="6561"/>
                  </a:cubicBezTo>
                  <a:cubicBezTo>
                    <a:pt x="1853" y="6740"/>
                    <a:pt x="1740" y="6943"/>
                    <a:pt x="1715" y="7143"/>
                  </a:cubicBezTo>
                  <a:cubicBezTo>
                    <a:pt x="2042" y="7056"/>
                    <a:pt x="2331" y="7041"/>
                    <a:pt x="2619" y="6903"/>
                  </a:cubicBezTo>
                  <a:cubicBezTo>
                    <a:pt x="3200" y="6625"/>
                    <a:pt x="2950" y="6140"/>
                    <a:pt x="3918" y="5887"/>
                  </a:cubicBezTo>
                  <a:cubicBezTo>
                    <a:pt x="4888" y="5633"/>
                    <a:pt x="6160" y="6370"/>
                    <a:pt x="6548" y="6903"/>
                  </a:cubicBezTo>
                  <a:cubicBezTo>
                    <a:pt x="6935" y="7438"/>
                    <a:pt x="7047" y="7489"/>
                    <a:pt x="7129" y="7921"/>
                  </a:cubicBezTo>
                  <a:cubicBezTo>
                    <a:pt x="7213" y="8352"/>
                    <a:pt x="7572" y="9218"/>
                    <a:pt x="8899" y="10006"/>
                  </a:cubicBezTo>
                  <a:cubicBezTo>
                    <a:pt x="10228" y="10795"/>
                    <a:pt x="10756" y="11684"/>
                    <a:pt x="11447" y="12014"/>
                  </a:cubicBezTo>
                  <a:cubicBezTo>
                    <a:pt x="12137" y="12345"/>
                    <a:pt x="12831" y="12269"/>
                    <a:pt x="13245" y="12726"/>
                  </a:cubicBezTo>
                  <a:cubicBezTo>
                    <a:pt x="13660" y="13184"/>
                    <a:pt x="14213" y="13438"/>
                    <a:pt x="14878" y="13718"/>
                  </a:cubicBezTo>
                  <a:cubicBezTo>
                    <a:pt x="15542" y="13998"/>
                    <a:pt x="15568" y="14658"/>
                    <a:pt x="16207" y="14735"/>
                  </a:cubicBezTo>
                  <a:cubicBezTo>
                    <a:pt x="16842" y="14811"/>
                    <a:pt x="16427" y="15320"/>
                    <a:pt x="16815" y="15752"/>
                  </a:cubicBezTo>
                  <a:cubicBezTo>
                    <a:pt x="17201" y="16184"/>
                    <a:pt x="17313" y="17100"/>
                    <a:pt x="16899" y="17609"/>
                  </a:cubicBezTo>
                  <a:cubicBezTo>
                    <a:pt x="16483" y="18117"/>
                    <a:pt x="16704" y="18981"/>
                    <a:pt x="16981" y="18981"/>
                  </a:cubicBezTo>
                  <a:cubicBezTo>
                    <a:pt x="17258" y="18981"/>
                    <a:pt x="17839" y="18066"/>
                    <a:pt x="17921" y="17557"/>
                  </a:cubicBezTo>
                  <a:cubicBezTo>
                    <a:pt x="18004" y="17048"/>
                    <a:pt x="18558" y="17075"/>
                    <a:pt x="19001" y="16541"/>
                  </a:cubicBezTo>
                  <a:cubicBezTo>
                    <a:pt x="19443" y="16007"/>
                    <a:pt x="18338" y="15879"/>
                    <a:pt x="18144" y="15192"/>
                  </a:cubicBezTo>
                  <a:cubicBezTo>
                    <a:pt x="17949" y="14506"/>
                    <a:pt x="18974" y="13896"/>
                    <a:pt x="19942" y="14455"/>
                  </a:cubicBezTo>
                  <a:cubicBezTo>
                    <a:pt x="20910" y="15015"/>
                    <a:pt x="21298" y="15396"/>
                    <a:pt x="21353" y="14532"/>
                  </a:cubicBezTo>
                  <a:cubicBezTo>
                    <a:pt x="21409" y="13668"/>
                    <a:pt x="18364" y="12523"/>
                    <a:pt x="17645" y="12117"/>
                  </a:cubicBezTo>
                  <a:close/>
                  <a:moveTo>
                    <a:pt x="4083" y="12930"/>
                  </a:moveTo>
                  <a:cubicBezTo>
                    <a:pt x="3476" y="13413"/>
                    <a:pt x="2974" y="12845"/>
                    <a:pt x="2729" y="13234"/>
                  </a:cubicBezTo>
                  <a:cubicBezTo>
                    <a:pt x="2425" y="13718"/>
                    <a:pt x="3669" y="14455"/>
                    <a:pt x="3420" y="15446"/>
                  </a:cubicBezTo>
                  <a:cubicBezTo>
                    <a:pt x="3172" y="16438"/>
                    <a:pt x="3559" y="17684"/>
                    <a:pt x="4195" y="17100"/>
                  </a:cubicBezTo>
                  <a:cubicBezTo>
                    <a:pt x="4832" y="16515"/>
                    <a:pt x="5138" y="16795"/>
                    <a:pt x="5496" y="16362"/>
                  </a:cubicBezTo>
                  <a:cubicBezTo>
                    <a:pt x="5856" y="15931"/>
                    <a:pt x="5552" y="14329"/>
                    <a:pt x="5800" y="13566"/>
                  </a:cubicBezTo>
                  <a:cubicBezTo>
                    <a:pt x="6050" y="12803"/>
                    <a:pt x="4694" y="12447"/>
                    <a:pt x="4083" y="12930"/>
                  </a:cubicBezTo>
                  <a:close/>
                  <a:moveTo>
                    <a:pt x="14794" y="18702"/>
                  </a:moveTo>
                  <a:cubicBezTo>
                    <a:pt x="13660" y="18930"/>
                    <a:pt x="13189" y="19007"/>
                    <a:pt x="12526" y="18702"/>
                  </a:cubicBezTo>
                  <a:cubicBezTo>
                    <a:pt x="11861" y="18397"/>
                    <a:pt x="10784" y="18980"/>
                    <a:pt x="10948" y="19387"/>
                  </a:cubicBezTo>
                  <a:cubicBezTo>
                    <a:pt x="11058" y="19668"/>
                    <a:pt x="11503" y="20023"/>
                    <a:pt x="12885" y="20355"/>
                  </a:cubicBezTo>
                  <a:cubicBezTo>
                    <a:pt x="14269" y="20684"/>
                    <a:pt x="14435" y="21548"/>
                    <a:pt x="15016" y="21575"/>
                  </a:cubicBezTo>
                  <a:cubicBezTo>
                    <a:pt x="15596" y="21600"/>
                    <a:pt x="15652" y="21091"/>
                    <a:pt x="15514" y="20405"/>
                  </a:cubicBezTo>
                  <a:cubicBezTo>
                    <a:pt x="15376" y="19718"/>
                    <a:pt x="16207" y="18930"/>
                    <a:pt x="16289" y="18803"/>
                  </a:cubicBezTo>
                  <a:cubicBezTo>
                    <a:pt x="16371" y="18675"/>
                    <a:pt x="15929" y="18472"/>
                    <a:pt x="14794" y="187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6" name="Shape 2407">
              <a:extLst>
                <a:ext uri="{FF2B5EF4-FFF2-40B4-BE49-F238E27FC236}">
                  <a16:creationId xmlns:a16="http://schemas.microsoft.com/office/drawing/2014/main" id="{E1FC91A0-9AD4-BD4B-BF6B-A8E4D1E47FDD}"/>
                </a:ext>
              </a:extLst>
            </p:cNvPr>
            <p:cNvSpPr/>
            <p:nvPr/>
          </p:nvSpPr>
          <p:spPr>
            <a:xfrm>
              <a:off x="8496773" y="3105545"/>
              <a:ext cx="54907" cy="72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0"/>
                  </a:moveTo>
                  <a:cubicBezTo>
                    <a:pt x="3923" y="3727"/>
                    <a:pt x="344" y="8447"/>
                    <a:pt x="744" y="9987"/>
                  </a:cubicBezTo>
                  <a:cubicBezTo>
                    <a:pt x="926" y="10670"/>
                    <a:pt x="620" y="12196"/>
                    <a:pt x="0" y="14160"/>
                  </a:cubicBezTo>
                  <a:cubicBezTo>
                    <a:pt x="4715" y="17024"/>
                    <a:pt x="9278" y="19916"/>
                    <a:pt x="12628" y="21219"/>
                  </a:cubicBezTo>
                  <a:cubicBezTo>
                    <a:pt x="12962" y="21363"/>
                    <a:pt x="13258" y="21478"/>
                    <a:pt x="13573" y="21600"/>
                  </a:cubicBezTo>
                  <a:cubicBezTo>
                    <a:pt x="14623" y="17175"/>
                    <a:pt x="18670" y="12613"/>
                    <a:pt x="21600" y="12081"/>
                  </a:cubicBezTo>
                  <a:cubicBezTo>
                    <a:pt x="17505" y="8289"/>
                    <a:pt x="11473" y="2936"/>
                    <a:pt x="757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7" name="Shape 2408">
              <a:extLst>
                <a:ext uri="{FF2B5EF4-FFF2-40B4-BE49-F238E27FC236}">
                  <a16:creationId xmlns:a16="http://schemas.microsoft.com/office/drawing/2014/main" id="{0B374E40-B988-D448-9865-BBB7DEE194B9}"/>
                </a:ext>
              </a:extLst>
            </p:cNvPr>
            <p:cNvSpPr/>
            <p:nvPr/>
          </p:nvSpPr>
          <p:spPr>
            <a:xfrm>
              <a:off x="8521617" y="2931635"/>
              <a:ext cx="182008" cy="22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21600" extrusionOk="0">
                  <a:moveTo>
                    <a:pt x="18938" y="14412"/>
                  </a:moveTo>
                  <a:cubicBezTo>
                    <a:pt x="17782" y="13544"/>
                    <a:pt x="17899" y="12012"/>
                    <a:pt x="18938" y="11433"/>
                  </a:cubicBezTo>
                  <a:cubicBezTo>
                    <a:pt x="19978" y="10857"/>
                    <a:pt x="19053" y="10088"/>
                    <a:pt x="19053" y="9130"/>
                  </a:cubicBezTo>
                  <a:cubicBezTo>
                    <a:pt x="19053" y="8169"/>
                    <a:pt x="14083" y="7880"/>
                    <a:pt x="13269" y="7688"/>
                  </a:cubicBezTo>
                  <a:cubicBezTo>
                    <a:pt x="12464" y="7498"/>
                    <a:pt x="13852" y="4998"/>
                    <a:pt x="12581" y="4998"/>
                  </a:cubicBezTo>
                  <a:cubicBezTo>
                    <a:pt x="11304" y="4998"/>
                    <a:pt x="10845" y="4232"/>
                    <a:pt x="10845" y="3461"/>
                  </a:cubicBezTo>
                  <a:cubicBezTo>
                    <a:pt x="10845" y="2692"/>
                    <a:pt x="8880" y="1444"/>
                    <a:pt x="8991" y="963"/>
                  </a:cubicBezTo>
                  <a:cubicBezTo>
                    <a:pt x="9011" y="896"/>
                    <a:pt x="9066" y="831"/>
                    <a:pt x="9136" y="769"/>
                  </a:cubicBezTo>
                  <a:cubicBezTo>
                    <a:pt x="8423" y="678"/>
                    <a:pt x="7874" y="604"/>
                    <a:pt x="7670" y="569"/>
                  </a:cubicBezTo>
                  <a:cubicBezTo>
                    <a:pt x="6812" y="428"/>
                    <a:pt x="5429" y="0"/>
                    <a:pt x="5429" y="0"/>
                  </a:cubicBezTo>
                  <a:cubicBezTo>
                    <a:pt x="5429" y="0"/>
                    <a:pt x="2224" y="859"/>
                    <a:pt x="0" y="1424"/>
                  </a:cubicBezTo>
                  <a:cubicBezTo>
                    <a:pt x="148" y="2551"/>
                    <a:pt x="502" y="3778"/>
                    <a:pt x="1360" y="4044"/>
                  </a:cubicBezTo>
                  <a:cubicBezTo>
                    <a:pt x="3016" y="4560"/>
                    <a:pt x="2397" y="5933"/>
                    <a:pt x="3016" y="7141"/>
                  </a:cubicBezTo>
                  <a:cubicBezTo>
                    <a:pt x="3640" y="8347"/>
                    <a:pt x="3431" y="13852"/>
                    <a:pt x="2603" y="13852"/>
                  </a:cubicBezTo>
                  <a:cubicBezTo>
                    <a:pt x="2252" y="13852"/>
                    <a:pt x="1447" y="14570"/>
                    <a:pt x="658" y="15461"/>
                  </a:cubicBezTo>
                  <a:cubicBezTo>
                    <a:pt x="1795" y="16403"/>
                    <a:pt x="3556" y="18128"/>
                    <a:pt x="4752" y="19348"/>
                  </a:cubicBezTo>
                  <a:cubicBezTo>
                    <a:pt x="4805" y="19336"/>
                    <a:pt x="4861" y="19311"/>
                    <a:pt x="4911" y="19311"/>
                  </a:cubicBezTo>
                  <a:cubicBezTo>
                    <a:pt x="5948" y="19311"/>
                    <a:pt x="9738" y="21600"/>
                    <a:pt x="9738" y="21600"/>
                  </a:cubicBezTo>
                  <a:cubicBezTo>
                    <a:pt x="9738" y="21600"/>
                    <a:pt x="15103" y="20672"/>
                    <a:pt x="18724" y="20239"/>
                  </a:cubicBezTo>
                  <a:cubicBezTo>
                    <a:pt x="18774" y="19778"/>
                    <a:pt x="18891" y="19250"/>
                    <a:pt x="18824" y="18924"/>
                  </a:cubicBezTo>
                  <a:cubicBezTo>
                    <a:pt x="18707" y="18348"/>
                    <a:pt x="19521" y="17197"/>
                    <a:pt x="20558" y="17197"/>
                  </a:cubicBezTo>
                  <a:cubicBezTo>
                    <a:pt x="21600" y="17197"/>
                    <a:pt x="20095" y="15278"/>
                    <a:pt x="18938" y="144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C43BE78-1324-9F47-BBBE-5C71C259D190}"/>
              </a:ext>
            </a:extLst>
          </p:cNvPr>
          <p:cNvGrpSpPr/>
          <p:nvPr/>
        </p:nvGrpSpPr>
        <p:grpSpPr>
          <a:xfrm>
            <a:off x="8890004" y="3499569"/>
            <a:ext cx="226186" cy="226182"/>
            <a:chOff x="1854890" y="2843779"/>
            <a:chExt cx="226186" cy="226182"/>
          </a:xfrm>
        </p:grpSpPr>
        <p:sp>
          <p:nvSpPr>
            <p:cNvPr id="189" name="Shape 386">
              <a:extLst>
                <a:ext uri="{FF2B5EF4-FFF2-40B4-BE49-F238E27FC236}">
                  <a16:creationId xmlns:a16="http://schemas.microsoft.com/office/drawing/2014/main" id="{F6C9201A-18CD-2A42-B5BD-433116EC5F6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0" name="Shape 4418">
              <a:extLst>
                <a:ext uri="{FF2B5EF4-FFF2-40B4-BE49-F238E27FC236}">
                  <a16:creationId xmlns:a16="http://schemas.microsoft.com/office/drawing/2014/main" id="{F1753A92-AD1E-7E4D-A23F-69E100D6BFC8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989A2F4-D605-8549-A2CA-D93BE86FB931}"/>
              </a:ext>
            </a:extLst>
          </p:cNvPr>
          <p:cNvGrpSpPr/>
          <p:nvPr/>
        </p:nvGrpSpPr>
        <p:grpSpPr>
          <a:xfrm>
            <a:off x="4347975" y="4904032"/>
            <a:ext cx="226186" cy="226182"/>
            <a:chOff x="4203992" y="4659059"/>
            <a:chExt cx="226186" cy="226182"/>
          </a:xfrm>
        </p:grpSpPr>
        <p:sp>
          <p:nvSpPr>
            <p:cNvPr id="192" name="Shape 386">
              <a:extLst>
                <a:ext uri="{FF2B5EF4-FFF2-40B4-BE49-F238E27FC236}">
                  <a16:creationId xmlns:a16="http://schemas.microsoft.com/office/drawing/2014/main" id="{81136841-F578-8F47-96E5-2F2C535A883B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193" name="Shape 4394">
              <a:extLst>
                <a:ext uri="{FF2B5EF4-FFF2-40B4-BE49-F238E27FC236}">
                  <a16:creationId xmlns:a16="http://schemas.microsoft.com/office/drawing/2014/main" id="{9A408817-5BAF-0241-B4A4-4985D35F10EB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DFE024A-8754-FA44-BB95-43DDEC349881}"/>
              </a:ext>
            </a:extLst>
          </p:cNvPr>
          <p:cNvGrpSpPr/>
          <p:nvPr/>
        </p:nvGrpSpPr>
        <p:grpSpPr>
          <a:xfrm>
            <a:off x="2290689" y="2581154"/>
            <a:ext cx="226186" cy="226182"/>
            <a:chOff x="7050010" y="3542129"/>
            <a:chExt cx="226186" cy="226182"/>
          </a:xfrm>
        </p:grpSpPr>
        <p:sp>
          <p:nvSpPr>
            <p:cNvPr id="195" name="Shape 386">
              <a:extLst>
                <a:ext uri="{FF2B5EF4-FFF2-40B4-BE49-F238E27FC236}">
                  <a16:creationId xmlns:a16="http://schemas.microsoft.com/office/drawing/2014/main" id="{D2893493-2789-B84A-A2D6-88FF10098A9D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6" name="Shape 4459">
              <a:extLst>
                <a:ext uri="{FF2B5EF4-FFF2-40B4-BE49-F238E27FC236}">
                  <a16:creationId xmlns:a16="http://schemas.microsoft.com/office/drawing/2014/main" id="{29E7604A-17B2-9448-8A19-E5A86B431735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B1767FC-2942-8144-98EE-475730324C3D}"/>
              </a:ext>
            </a:extLst>
          </p:cNvPr>
          <p:cNvGrpSpPr/>
          <p:nvPr/>
        </p:nvGrpSpPr>
        <p:grpSpPr>
          <a:xfrm>
            <a:off x="10102461" y="5582689"/>
            <a:ext cx="226186" cy="226182"/>
            <a:chOff x="9017573" y="5244951"/>
            <a:chExt cx="226186" cy="226182"/>
          </a:xfrm>
        </p:grpSpPr>
        <p:sp>
          <p:nvSpPr>
            <p:cNvPr id="198" name="Shape 386">
              <a:extLst>
                <a:ext uri="{FF2B5EF4-FFF2-40B4-BE49-F238E27FC236}">
                  <a16:creationId xmlns:a16="http://schemas.microsoft.com/office/drawing/2014/main" id="{7EE3E1D5-675D-9E47-9D6A-8A99E80CBA17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9" name="Shape 4396">
              <a:extLst>
                <a:ext uri="{FF2B5EF4-FFF2-40B4-BE49-F238E27FC236}">
                  <a16:creationId xmlns:a16="http://schemas.microsoft.com/office/drawing/2014/main" id="{E467B8FC-ED2D-5748-B13E-A4C35FE6161D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0C55587-22ED-8C44-BEAF-E8088F09E95F}"/>
              </a:ext>
            </a:extLst>
          </p:cNvPr>
          <p:cNvGrpSpPr/>
          <p:nvPr/>
        </p:nvGrpSpPr>
        <p:grpSpPr>
          <a:xfrm>
            <a:off x="2761142" y="3250389"/>
            <a:ext cx="226186" cy="226182"/>
            <a:chOff x="7050010" y="3542129"/>
            <a:chExt cx="226186" cy="226182"/>
          </a:xfrm>
        </p:grpSpPr>
        <p:sp>
          <p:nvSpPr>
            <p:cNvPr id="201" name="Shape 386">
              <a:extLst>
                <a:ext uri="{FF2B5EF4-FFF2-40B4-BE49-F238E27FC236}">
                  <a16:creationId xmlns:a16="http://schemas.microsoft.com/office/drawing/2014/main" id="{739B1341-82C3-8244-9D3A-B24B53618202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2" name="Shape 4459">
              <a:extLst>
                <a:ext uri="{FF2B5EF4-FFF2-40B4-BE49-F238E27FC236}">
                  <a16:creationId xmlns:a16="http://schemas.microsoft.com/office/drawing/2014/main" id="{04079C25-5D09-9A43-A7C7-80AF86DE0194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279CF24-4DC7-7A4B-9259-A328EBE27B22}"/>
              </a:ext>
            </a:extLst>
          </p:cNvPr>
          <p:cNvGrpSpPr/>
          <p:nvPr/>
        </p:nvGrpSpPr>
        <p:grpSpPr>
          <a:xfrm>
            <a:off x="1157628" y="2044441"/>
            <a:ext cx="226186" cy="226182"/>
            <a:chOff x="7050010" y="3542129"/>
            <a:chExt cx="226186" cy="226182"/>
          </a:xfrm>
        </p:grpSpPr>
        <p:sp>
          <p:nvSpPr>
            <p:cNvPr id="204" name="Shape 386">
              <a:extLst>
                <a:ext uri="{FF2B5EF4-FFF2-40B4-BE49-F238E27FC236}">
                  <a16:creationId xmlns:a16="http://schemas.microsoft.com/office/drawing/2014/main" id="{C728967B-F138-9A45-AAD8-45F34064CAFB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5" name="Shape 4459">
              <a:extLst>
                <a:ext uri="{FF2B5EF4-FFF2-40B4-BE49-F238E27FC236}">
                  <a16:creationId xmlns:a16="http://schemas.microsoft.com/office/drawing/2014/main" id="{A1B06554-CDFB-BD48-B266-CA82965F3E09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5792A760-9391-9D46-9D04-C826AF1820B0}"/>
              </a:ext>
            </a:extLst>
          </p:cNvPr>
          <p:cNvGrpSpPr/>
          <p:nvPr/>
        </p:nvGrpSpPr>
        <p:grpSpPr>
          <a:xfrm>
            <a:off x="4245385" y="1231740"/>
            <a:ext cx="226186" cy="226182"/>
            <a:chOff x="7050010" y="3542129"/>
            <a:chExt cx="226186" cy="226182"/>
          </a:xfrm>
        </p:grpSpPr>
        <p:sp>
          <p:nvSpPr>
            <p:cNvPr id="207" name="Shape 386">
              <a:extLst>
                <a:ext uri="{FF2B5EF4-FFF2-40B4-BE49-F238E27FC236}">
                  <a16:creationId xmlns:a16="http://schemas.microsoft.com/office/drawing/2014/main" id="{8F4A73D7-056F-B44C-AD32-FB44DB55F660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8" name="Shape 4459">
              <a:extLst>
                <a:ext uri="{FF2B5EF4-FFF2-40B4-BE49-F238E27FC236}">
                  <a16:creationId xmlns:a16="http://schemas.microsoft.com/office/drawing/2014/main" id="{F06D64ED-5E37-834A-B20C-A0559079F4EC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B83CDDA-EB13-274E-8D64-EFFAF9780F5D}"/>
              </a:ext>
            </a:extLst>
          </p:cNvPr>
          <p:cNvGrpSpPr/>
          <p:nvPr/>
        </p:nvGrpSpPr>
        <p:grpSpPr>
          <a:xfrm>
            <a:off x="4828480" y="1660128"/>
            <a:ext cx="226186" cy="226182"/>
            <a:chOff x="7050010" y="3542129"/>
            <a:chExt cx="226186" cy="226182"/>
          </a:xfrm>
        </p:grpSpPr>
        <p:sp>
          <p:nvSpPr>
            <p:cNvPr id="210" name="Shape 386">
              <a:extLst>
                <a:ext uri="{FF2B5EF4-FFF2-40B4-BE49-F238E27FC236}">
                  <a16:creationId xmlns:a16="http://schemas.microsoft.com/office/drawing/2014/main" id="{B61E7D46-8D59-244A-B97E-A0E37D1D06DF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1" name="Shape 4459">
              <a:extLst>
                <a:ext uri="{FF2B5EF4-FFF2-40B4-BE49-F238E27FC236}">
                  <a16:creationId xmlns:a16="http://schemas.microsoft.com/office/drawing/2014/main" id="{4AF6AA6E-F9EB-6243-8A7A-F38FE4177DE7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6DDA8BB-0CD5-6E49-A3ED-EBCBA5353AE3}"/>
              </a:ext>
            </a:extLst>
          </p:cNvPr>
          <p:cNvGrpSpPr/>
          <p:nvPr/>
        </p:nvGrpSpPr>
        <p:grpSpPr>
          <a:xfrm>
            <a:off x="2734637" y="2070945"/>
            <a:ext cx="226186" cy="226182"/>
            <a:chOff x="7050010" y="3542129"/>
            <a:chExt cx="226186" cy="226182"/>
          </a:xfrm>
        </p:grpSpPr>
        <p:sp>
          <p:nvSpPr>
            <p:cNvPr id="213" name="Shape 386">
              <a:extLst>
                <a:ext uri="{FF2B5EF4-FFF2-40B4-BE49-F238E27FC236}">
                  <a16:creationId xmlns:a16="http://schemas.microsoft.com/office/drawing/2014/main" id="{2841A4E9-CC8D-0F43-BC9E-E5D2A26DE8D2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4" name="Shape 4459">
              <a:extLst>
                <a:ext uri="{FF2B5EF4-FFF2-40B4-BE49-F238E27FC236}">
                  <a16:creationId xmlns:a16="http://schemas.microsoft.com/office/drawing/2014/main" id="{FEBA8EE7-415A-8143-9EC6-B09BE251D488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A9AF217F-461E-A049-9E50-9CCEE183A4FB}"/>
              </a:ext>
            </a:extLst>
          </p:cNvPr>
          <p:cNvGrpSpPr/>
          <p:nvPr/>
        </p:nvGrpSpPr>
        <p:grpSpPr>
          <a:xfrm>
            <a:off x="3877523" y="5613023"/>
            <a:ext cx="226186" cy="226182"/>
            <a:chOff x="4203992" y="4659059"/>
            <a:chExt cx="226186" cy="226182"/>
          </a:xfrm>
        </p:grpSpPr>
        <p:sp>
          <p:nvSpPr>
            <p:cNvPr id="216" name="Shape 386">
              <a:extLst>
                <a:ext uri="{FF2B5EF4-FFF2-40B4-BE49-F238E27FC236}">
                  <a16:creationId xmlns:a16="http://schemas.microsoft.com/office/drawing/2014/main" id="{969447A2-B48D-774B-898E-2870887E43E6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17" name="Shape 4394">
              <a:extLst>
                <a:ext uri="{FF2B5EF4-FFF2-40B4-BE49-F238E27FC236}">
                  <a16:creationId xmlns:a16="http://schemas.microsoft.com/office/drawing/2014/main" id="{7BE8FE98-F9F2-8E41-A9DF-E07769F193F0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A2BFC5D-DCBC-B946-9A6A-74728A06F557}"/>
              </a:ext>
            </a:extLst>
          </p:cNvPr>
          <p:cNvGrpSpPr/>
          <p:nvPr/>
        </p:nvGrpSpPr>
        <p:grpSpPr>
          <a:xfrm>
            <a:off x="3585975" y="4486588"/>
            <a:ext cx="226186" cy="226182"/>
            <a:chOff x="4203992" y="4659059"/>
            <a:chExt cx="226186" cy="226182"/>
          </a:xfrm>
        </p:grpSpPr>
        <p:sp>
          <p:nvSpPr>
            <p:cNvPr id="219" name="Shape 386">
              <a:extLst>
                <a:ext uri="{FF2B5EF4-FFF2-40B4-BE49-F238E27FC236}">
                  <a16:creationId xmlns:a16="http://schemas.microsoft.com/office/drawing/2014/main" id="{B3820B7C-D29C-784E-B823-14F193272742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20" name="Shape 4394">
              <a:extLst>
                <a:ext uri="{FF2B5EF4-FFF2-40B4-BE49-F238E27FC236}">
                  <a16:creationId xmlns:a16="http://schemas.microsoft.com/office/drawing/2014/main" id="{1A3D4E4A-4CB1-804F-8015-FCB9009993DB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61B1FF1-960D-914C-BFA5-AC4466F66D93}"/>
              </a:ext>
            </a:extLst>
          </p:cNvPr>
          <p:cNvGrpSpPr/>
          <p:nvPr/>
        </p:nvGrpSpPr>
        <p:grpSpPr>
          <a:xfrm>
            <a:off x="3837766" y="5135945"/>
            <a:ext cx="226186" cy="226182"/>
            <a:chOff x="4203992" y="4659059"/>
            <a:chExt cx="226186" cy="226182"/>
          </a:xfrm>
        </p:grpSpPr>
        <p:sp>
          <p:nvSpPr>
            <p:cNvPr id="222" name="Shape 386">
              <a:extLst>
                <a:ext uri="{FF2B5EF4-FFF2-40B4-BE49-F238E27FC236}">
                  <a16:creationId xmlns:a16="http://schemas.microsoft.com/office/drawing/2014/main" id="{1739CACD-8212-5949-97E6-DCFE1C2B28A7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23" name="Shape 4394">
              <a:extLst>
                <a:ext uri="{FF2B5EF4-FFF2-40B4-BE49-F238E27FC236}">
                  <a16:creationId xmlns:a16="http://schemas.microsoft.com/office/drawing/2014/main" id="{70D002D2-2E8E-3D4C-8D3C-4D0FCAFAE426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C5E5C66-C7EF-1F46-8666-B319DE31FEBF}"/>
              </a:ext>
            </a:extLst>
          </p:cNvPr>
          <p:cNvGrpSpPr/>
          <p:nvPr/>
        </p:nvGrpSpPr>
        <p:grpSpPr>
          <a:xfrm>
            <a:off x="8114752" y="3850752"/>
            <a:ext cx="226186" cy="226182"/>
            <a:chOff x="1854890" y="2843779"/>
            <a:chExt cx="226186" cy="226182"/>
          </a:xfrm>
        </p:grpSpPr>
        <p:sp>
          <p:nvSpPr>
            <p:cNvPr id="225" name="Shape 386">
              <a:extLst>
                <a:ext uri="{FF2B5EF4-FFF2-40B4-BE49-F238E27FC236}">
                  <a16:creationId xmlns:a16="http://schemas.microsoft.com/office/drawing/2014/main" id="{0C0CB7DE-1E91-014C-BF71-B227B338F71A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6" name="Shape 4418">
              <a:extLst>
                <a:ext uri="{FF2B5EF4-FFF2-40B4-BE49-F238E27FC236}">
                  <a16:creationId xmlns:a16="http://schemas.microsoft.com/office/drawing/2014/main" id="{6C494E70-E364-D243-B448-EB2235F15B2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2A7F06B-2509-284D-8D41-3C5F3F4A2F32}"/>
              </a:ext>
            </a:extLst>
          </p:cNvPr>
          <p:cNvGrpSpPr/>
          <p:nvPr/>
        </p:nvGrpSpPr>
        <p:grpSpPr>
          <a:xfrm>
            <a:off x="9890544" y="3307413"/>
            <a:ext cx="226186" cy="226182"/>
            <a:chOff x="1854890" y="2843779"/>
            <a:chExt cx="226186" cy="226182"/>
          </a:xfrm>
        </p:grpSpPr>
        <p:sp>
          <p:nvSpPr>
            <p:cNvPr id="228" name="Shape 386">
              <a:extLst>
                <a:ext uri="{FF2B5EF4-FFF2-40B4-BE49-F238E27FC236}">
                  <a16:creationId xmlns:a16="http://schemas.microsoft.com/office/drawing/2014/main" id="{54079A1F-EBE8-3E4C-97F5-7D86FABCC54B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9" name="Shape 4418">
              <a:extLst>
                <a:ext uri="{FF2B5EF4-FFF2-40B4-BE49-F238E27FC236}">
                  <a16:creationId xmlns:a16="http://schemas.microsoft.com/office/drawing/2014/main" id="{574784AE-C0D2-EA43-82F3-C29C02A516D3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D3527447-60EB-234E-8365-D49847BAED3D}"/>
              </a:ext>
            </a:extLst>
          </p:cNvPr>
          <p:cNvGrpSpPr/>
          <p:nvPr/>
        </p:nvGrpSpPr>
        <p:grpSpPr>
          <a:xfrm>
            <a:off x="6657012" y="4023030"/>
            <a:ext cx="226186" cy="226182"/>
            <a:chOff x="1854890" y="2843779"/>
            <a:chExt cx="226186" cy="226182"/>
          </a:xfrm>
        </p:grpSpPr>
        <p:sp>
          <p:nvSpPr>
            <p:cNvPr id="231" name="Shape 386">
              <a:extLst>
                <a:ext uri="{FF2B5EF4-FFF2-40B4-BE49-F238E27FC236}">
                  <a16:creationId xmlns:a16="http://schemas.microsoft.com/office/drawing/2014/main" id="{547D85E3-769D-4B4E-9279-312A3BC48207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2" name="Shape 4418">
              <a:extLst>
                <a:ext uri="{FF2B5EF4-FFF2-40B4-BE49-F238E27FC236}">
                  <a16:creationId xmlns:a16="http://schemas.microsoft.com/office/drawing/2014/main" id="{6311588A-C028-A442-961C-A7DD119B3679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50DECF5-4B85-D943-ABA8-7FDFDD3AF526}"/>
              </a:ext>
            </a:extLst>
          </p:cNvPr>
          <p:cNvGrpSpPr/>
          <p:nvPr/>
        </p:nvGrpSpPr>
        <p:grpSpPr>
          <a:xfrm>
            <a:off x="5861883" y="2936351"/>
            <a:ext cx="226186" cy="226182"/>
            <a:chOff x="1854890" y="2843779"/>
            <a:chExt cx="226186" cy="226182"/>
          </a:xfrm>
        </p:grpSpPr>
        <p:sp>
          <p:nvSpPr>
            <p:cNvPr id="234" name="Shape 386">
              <a:extLst>
                <a:ext uri="{FF2B5EF4-FFF2-40B4-BE49-F238E27FC236}">
                  <a16:creationId xmlns:a16="http://schemas.microsoft.com/office/drawing/2014/main" id="{1C605C20-C21B-9C41-A543-BF2C391B2830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5" name="Shape 4418">
              <a:extLst>
                <a:ext uri="{FF2B5EF4-FFF2-40B4-BE49-F238E27FC236}">
                  <a16:creationId xmlns:a16="http://schemas.microsoft.com/office/drawing/2014/main" id="{D2C3B705-B886-0C41-B5AB-67967F049B5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13F494A-46FF-BE4E-8D78-9B7B66C4B38F}"/>
              </a:ext>
            </a:extLst>
          </p:cNvPr>
          <p:cNvGrpSpPr/>
          <p:nvPr/>
        </p:nvGrpSpPr>
        <p:grpSpPr>
          <a:xfrm>
            <a:off x="6299204" y="2074960"/>
            <a:ext cx="226186" cy="226182"/>
            <a:chOff x="1854890" y="2843779"/>
            <a:chExt cx="226186" cy="226182"/>
          </a:xfrm>
        </p:grpSpPr>
        <p:sp>
          <p:nvSpPr>
            <p:cNvPr id="237" name="Shape 386">
              <a:extLst>
                <a:ext uri="{FF2B5EF4-FFF2-40B4-BE49-F238E27FC236}">
                  <a16:creationId xmlns:a16="http://schemas.microsoft.com/office/drawing/2014/main" id="{3109D490-B84B-D14F-88C5-C4E143A91CC6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8" name="Shape 4418">
              <a:extLst>
                <a:ext uri="{FF2B5EF4-FFF2-40B4-BE49-F238E27FC236}">
                  <a16:creationId xmlns:a16="http://schemas.microsoft.com/office/drawing/2014/main" id="{DD6259BE-D0A5-F941-970F-22D5CED5F22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854BE6BD-B105-044D-A885-FD474867DD6C}"/>
              </a:ext>
            </a:extLst>
          </p:cNvPr>
          <p:cNvGrpSpPr/>
          <p:nvPr/>
        </p:nvGrpSpPr>
        <p:grpSpPr>
          <a:xfrm>
            <a:off x="6471482" y="4712143"/>
            <a:ext cx="226186" cy="226182"/>
            <a:chOff x="1854890" y="2843779"/>
            <a:chExt cx="226186" cy="226182"/>
          </a:xfrm>
        </p:grpSpPr>
        <p:sp>
          <p:nvSpPr>
            <p:cNvPr id="240" name="Shape 386">
              <a:extLst>
                <a:ext uri="{FF2B5EF4-FFF2-40B4-BE49-F238E27FC236}">
                  <a16:creationId xmlns:a16="http://schemas.microsoft.com/office/drawing/2014/main" id="{00D23553-227A-004C-B97D-DA7491FEA80C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1" name="Shape 4418">
              <a:extLst>
                <a:ext uri="{FF2B5EF4-FFF2-40B4-BE49-F238E27FC236}">
                  <a16:creationId xmlns:a16="http://schemas.microsoft.com/office/drawing/2014/main" id="{B569A58D-D58C-634E-8CAE-C07E5835BD4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A6CFFA1-6624-4142-9EB8-26470FF72DC8}"/>
              </a:ext>
            </a:extLst>
          </p:cNvPr>
          <p:cNvGrpSpPr/>
          <p:nvPr/>
        </p:nvGrpSpPr>
        <p:grpSpPr>
          <a:xfrm>
            <a:off x="5848631" y="3665221"/>
            <a:ext cx="226186" cy="226182"/>
            <a:chOff x="1854890" y="2843779"/>
            <a:chExt cx="226186" cy="226182"/>
          </a:xfrm>
        </p:grpSpPr>
        <p:sp>
          <p:nvSpPr>
            <p:cNvPr id="243" name="Shape 386">
              <a:extLst>
                <a:ext uri="{FF2B5EF4-FFF2-40B4-BE49-F238E27FC236}">
                  <a16:creationId xmlns:a16="http://schemas.microsoft.com/office/drawing/2014/main" id="{6E834B7D-CA1C-BA4E-8DC5-AE1B7344D09A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4" name="Shape 4418">
              <a:extLst>
                <a:ext uri="{FF2B5EF4-FFF2-40B4-BE49-F238E27FC236}">
                  <a16:creationId xmlns:a16="http://schemas.microsoft.com/office/drawing/2014/main" id="{EB9D53AF-8C36-704C-BB14-4C1840D1C654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A9FBC70-48F7-6446-AA74-5301700C28C8}"/>
              </a:ext>
            </a:extLst>
          </p:cNvPr>
          <p:cNvGrpSpPr/>
          <p:nvPr/>
        </p:nvGrpSpPr>
        <p:grpSpPr>
          <a:xfrm>
            <a:off x="6378717" y="3678474"/>
            <a:ext cx="226186" cy="226182"/>
            <a:chOff x="1854890" y="2843779"/>
            <a:chExt cx="226186" cy="226182"/>
          </a:xfrm>
        </p:grpSpPr>
        <p:sp>
          <p:nvSpPr>
            <p:cNvPr id="246" name="Shape 386">
              <a:extLst>
                <a:ext uri="{FF2B5EF4-FFF2-40B4-BE49-F238E27FC236}">
                  <a16:creationId xmlns:a16="http://schemas.microsoft.com/office/drawing/2014/main" id="{BC8A7BC3-7162-9B41-8FB2-0C8B06682A54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7" name="Shape 4418">
              <a:extLst>
                <a:ext uri="{FF2B5EF4-FFF2-40B4-BE49-F238E27FC236}">
                  <a16:creationId xmlns:a16="http://schemas.microsoft.com/office/drawing/2014/main" id="{4DE41CBA-485B-974B-BB93-F595E7B8AA57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E0AE74A-9C73-2F48-BD7F-135EF113B54B}"/>
              </a:ext>
            </a:extLst>
          </p:cNvPr>
          <p:cNvGrpSpPr/>
          <p:nvPr/>
        </p:nvGrpSpPr>
        <p:grpSpPr>
          <a:xfrm>
            <a:off x="5994404" y="4023030"/>
            <a:ext cx="226186" cy="226182"/>
            <a:chOff x="1854890" y="2843779"/>
            <a:chExt cx="226186" cy="226182"/>
          </a:xfrm>
        </p:grpSpPr>
        <p:sp>
          <p:nvSpPr>
            <p:cNvPr id="249" name="Shape 386">
              <a:extLst>
                <a:ext uri="{FF2B5EF4-FFF2-40B4-BE49-F238E27FC236}">
                  <a16:creationId xmlns:a16="http://schemas.microsoft.com/office/drawing/2014/main" id="{59A535CC-0D26-384E-838A-D5A4CB39A7DD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0" name="Shape 4418">
              <a:extLst>
                <a:ext uri="{FF2B5EF4-FFF2-40B4-BE49-F238E27FC236}">
                  <a16:creationId xmlns:a16="http://schemas.microsoft.com/office/drawing/2014/main" id="{585A297F-38E0-AE43-B5C3-2B0D4E60141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EACE90F-81A5-AE48-BE4E-62A543AFF8C1}"/>
              </a:ext>
            </a:extLst>
          </p:cNvPr>
          <p:cNvGrpSpPr/>
          <p:nvPr/>
        </p:nvGrpSpPr>
        <p:grpSpPr>
          <a:xfrm>
            <a:off x="7809952" y="2817082"/>
            <a:ext cx="226186" cy="226182"/>
            <a:chOff x="1854890" y="2843779"/>
            <a:chExt cx="226186" cy="226182"/>
          </a:xfrm>
        </p:grpSpPr>
        <p:sp>
          <p:nvSpPr>
            <p:cNvPr id="252" name="Shape 386">
              <a:extLst>
                <a:ext uri="{FF2B5EF4-FFF2-40B4-BE49-F238E27FC236}">
                  <a16:creationId xmlns:a16="http://schemas.microsoft.com/office/drawing/2014/main" id="{30B92566-212A-7F4A-8C74-BC0E8811939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3" name="Shape 4418">
              <a:extLst>
                <a:ext uri="{FF2B5EF4-FFF2-40B4-BE49-F238E27FC236}">
                  <a16:creationId xmlns:a16="http://schemas.microsoft.com/office/drawing/2014/main" id="{784AA253-7B74-8149-A0D0-2282C936A1D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EADA479-89A2-5E42-B8CF-FAC246FDA7BF}"/>
              </a:ext>
            </a:extLst>
          </p:cNvPr>
          <p:cNvGrpSpPr/>
          <p:nvPr/>
        </p:nvGrpSpPr>
        <p:grpSpPr>
          <a:xfrm>
            <a:off x="7081082" y="3810995"/>
            <a:ext cx="226186" cy="226182"/>
            <a:chOff x="1854890" y="2843779"/>
            <a:chExt cx="226186" cy="226182"/>
          </a:xfrm>
        </p:grpSpPr>
        <p:sp>
          <p:nvSpPr>
            <p:cNvPr id="255" name="Shape 386">
              <a:extLst>
                <a:ext uri="{FF2B5EF4-FFF2-40B4-BE49-F238E27FC236}">
                  <a16:creationId xmlns:a16="http://schemas.microsoft.com/office/drawing/2014/main" id="{179EFEB6-D0A9-F749-9174-EB4D4ED5905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6" name="Shape 4418">
              <a:extLst>
                <a:ext uri="{FF2B5EF4-FFF2-40B4-BE49-F238E27FC236}">
                  <a16:creationId xmlns:a16="http://schemas.microsoft.com/office/drawing/2014/main" id="{04E576BD-454A-6342-97B7-28E8C6293F09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857ADDC-F039-4642-A2F2-579CF28E6EE7}"/>
              </a:ext>
            </a:extLst>
          </p:cNvPr>
          <p:cNvGrpSpPr/>
          <p:nvPr/>
        </p:nvGrpSpPr>
        <p:grpSpPr>
          <a:xfrm>
            <a:off x="7412387" y="3426682"/>
            <a:ext cx="226186" cy="226182"/>
            <a:chOff x="1854890" y="2843779"/>
            <a:chExt cx="226186" cy="226182"/>
          </a:xfrm>
        </p:grpSpPr>
        <p:sp>
          <p:nvSpPr>
            <p:cNvPr id="258" name="Shape 386">
              <a:extLst>
                <a:ext uri="{FF2B5EF4-FFF2-40B4-BE49-F238E27FC236}">
                  <a16:creationId xmlns:a16="http://schemas.microsoft.com/office/drawing/2014/main" id="{49A8ED89-61E3-4448-BA68-1F17A6B08019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9" name="Shape 4418">
              <a:extLst>
                <a:ext uri="{FF2B5EF4-FFF2-40B4-BE49-F238E27FC236}">
                  <a16:creationId xmlns:a16="http://schemas.microsoft.com/office/drawing/2014/main" id="{144E8B44-ABD2-AD47-B9E5-C490F4BAD57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CA28D6BB-D6D2-E240-9F96-2AF521281FBA}"/>
              </a:ext>
            </a:extLst>
          </p:cNvPr>
          <p:cNvGrpSpPr/>
          <p:nvPr/>
        </p:nvGrpSpPr>
        <p:grpSpPr>
          <a:xfrm>
            <a:off x="10851208" y="6053141"/>
            <a:ext cx="226186" cy="226182"/>
            <a:chOff x="9017573" y="5244951"/>
            <a:chExt cx="226186" cy="226182"/>
          </a:xfrm>
        </p:grpSpPr>
        <p:sp>
          <p:nvSpPr>
            <p:cNvPr id="264" name="Shape 386">
              <a:extLst>
                <a:ext uri="{FF2B5EF4-FFF2-40B4-BE49-F238E27FC236}">
                  <a16:creationId xmlns:a16="http://schemas.microsoft.com/office/drawing/2014/main" id="{60D397A5-7454-B148-960B-3D502E9B7F8B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5" name="Shape 4396">
              <a:extLst>
                <a:ext uri="{FF2B5EF4-FFF2-40B4-BE49-F238E27FC236}">
                  <a16:creationId xmlns:a16="http://schemas.microsoft.com/office/drawing/2014/main" id="{9D8C2D85-1330-A841-AE6C-A63619DAB1EE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0155D052-E458-8840-83CF-FF892FBBA6F7}"/>
              </a:ext>
            </a:extLst>
          </p:cNvPr>
          <p:cNvGrpSpPr/>
          <p:nvPr/>
        </p:nvGrpSpPr>
        <p:grpSpPr>
          <a:xfrm>
            <a:off x="9897052" y="4701419"/>
            <a:ext cx="226186" cy="226182"/>
            <a:chOff x="9017573" y="5244951"/>
            <a:chExt cx="226186" cy="226182"/>
          </a:xfrm>
        </p:grpSpPr>
        <p:sp>
          <p:nvSpPr>
            <p:cNvPr id="267" name="Shape 386">
              <a:extLst>
                <a:ext uri="{FF2B5EF4-FFF2-40B4-BE49-F238E27FC236}">
                  <a16:creationId xmlns:a16="http://schemas.microsoft.com/office/drawing/2014/main" id="{6DF6E41A-1936-7E47-92BD-E020EDBD5D0A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8" name="Shape 4396">
              <a:extLst>
                <a:ext uri="{FF2B5EF4-FFF2-40B4-BE49-F238E27FC236}">
                  <a16:creationId xmlns:a16="http://schemas.microsoft.com/office/drawing/2014/main" id="{0E547CE1-FE30-8B4D-8A19-54B7D371E4A8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0F8DC2F-9137-D441-BA48-4F7791B190F8}"/>
              </a:ext>
            </a:extLst>
          </p:cNvPr>
          <p:cNvGrpSpPr/>
          <p:nvPr/>
        </p:nvGrpSpPr>
        <p:grpSpPr>
          <a:xfrm>
            <a:off x="9313957" y="5576063"/>
            <a:ext cx="226186" cy="226182"/>
            <a:chOff x="9017573" y="5244951"/>
            <a:chExt cx="226186" cy="226182"/>
          </a:xfrm>
        </p:grpSpPr>
        <p:sp>
          <p:nvSpPr>
            <p:cNvPr id="270" name="Shape 386">
              <a:extLst>
                <a:ext uri="{FF2B5EF4-FFF2-40B4-BE49-F238E27FC236}">
                  <a16:creationId xmlns:a16="http://schemas.microsoft.com/office/drawing/2014/main" id="{789251E7-9906-CF43-90B6-191C527C52D1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71" name="Shape 4396">
              <a:extLst>
                <a:ext uri="{FF2B5EF4-FFF2-40B4-BE49-F238E27FC236}">
                  <a16:creationId xmlns:a16="http://schemas.microsoft.com/office/drawing/2014/main" id="{81B12EDB-4ED0-A442-BBCB-6A53859BD2BE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CA1B5D25-602A-B04F-B196-3E264CDD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6275">
            <a:off x="6937842" y="1517857"/>
            <a:ext cx="4492098" cy="77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02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21809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Classical music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Pop music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Why interesting</a:t>
            </a:r>
          </a:p>
        </p:txBody>
      </p:sp>
    </p:spTree>
    <p:extLst>
      <p:ext uri="{BB962C8B-B14F-4D97-AF65-F5344CB8AC3E}">
        <p14:creationId xmlns:p14="http://schemas.microsoft.com/office/powerpoint/2010/main" val="246014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03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62576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Model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Input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Model made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Evidence that support our decision</a:t>
            </a:r>
          </a:p>
        </p:txBody>
      </p:sp>
    </p:spTree>
    <p:extLst>
      <p:ext uri="{BB962C8B-B14F-4D97-AF65-F5344CB8AC3E}">
        <p14:creationId xmlns:p14="http://schemas.microsoft.com/office/powerpoint/2010/main" val="1601087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>
            <a:spLocks/>
          </p:cNvSpPr>
          <p:nvPr/>
        </p:nvSpPr>
        <p:spPr bwMode="auto">
          <a:xfrm flipH="1">
            <a:off x="0" y="4106302"/>
            <a:ext cx="12192000" cy="2751698"/>
          </a:xfrm>
          <a:custGeom>
            <a:avLst/>
            <a:gdLst>
              <a:gd name="connsiteX0" fmla="*/ 4495800 w 8683625"/>
              <a:gd name="connsiteY0" fmla="*/ 0 h 1086621"/>
              <a:gd name="connsiteX1" fmla="*/ 4595813 w 8683625"/>
              <a:gd name="connsiteY1" fmla="*/ 1588 h 1086621"/>
              <a:gd name="connsiteX2" fmla="*/ 4595813 w 8683625"/>
              <a:gd name="connsiteY2" fmla="*/ 23813 h 1086621"/>
              <a:gd name="connsiteX3" fmla="*/ 4656138 w 8683625"/>
              <a:gd name="connsiteY3" fmla="*/ 23813 h 1086621"/>
              <a:gd name="connsiteX4" fmla="*/ 4651375 w 8683625"/>
              <a:gd name="connsiteY4" fmla="*/ 828676 h 1086621"/>
              <a:gd name="connsiteX5" fmla="*/ 4802188 w 8683625"/>
              <a:gd name="connsiteY5" fmla="*/ 828676 h 1086621"/>
              <a:gd name="connsiteX6" fmla="*/ 4803775 w 8683625"/>
              <a:gd name="connsiteY6" fmla="*/ 615950 h 1086621"/>
              <a:gd name="connsiteX7" fmla="*/ 4916488 w 8683625"/>
              <a:gd name="connsiteY7" fmla="*/ 615950 h 1086621"/>
              <a:gd name="connsiteX8" fmla="*/ 4919663 w 8683625"/>
              <a:gd name="connsiteY8" fmla="*/ 441325 h 1086621"/>
              <a:gd name="connsiteX9" fmla="*/ 5086350 w 8683625"/>
              <a:gd name="connsiteY9" fmla="*/ 441325 h 1086621"/>
              <a:gd name="connsiteX10" fmla="*/ 5086350 w 8683625"/>
              <a:gd name="connsiteY10" fmla="*/ 496888 h 1086621"/>
              <a:gd name="connsiteX11" fmla="*/ 5124450 w 8683625"/>
              <a:gd name="connsiteY11" fmla="*/ 500063 h 1086621"/>
              <a:gd name="connsiteX12" fmla="*/ 5122863 w 8683625"/>
              <a:gd name="connsiteY12" fmla="*/ 633413 h 1086621"/>
              <a:gd name="connsiteX13" fmla="*/ 5170488 w 8683625"/>
              <a:gd name="connsiteY13" fmla="*/ 633413 h 1086621"/>
              <a:gd name="connsiteX14" fmla="*/ 5172075 w 8683625"/>
              <a:gd name="connsiteY14" fmla="*/ 588963 h 1086621"/>
              <a:gd name="connsiteX15" fmla="*/ 5280025 w 8683625"/>
              <a:gd name="connsiteY15" fmla="*/ 588963 h 1086621"/>
              <a:gd name="connsiteX16" fmla="*/ 5280025 w 8683625"/>
              <a:gd name="connsiteY16" fmla="*/ 639763 h 1086621"/>
              <a:gd name="connsiteX17" fmla="*/ 5330825 w 8683625"/>
              <a:gd name="connsiteY17" fmla="*/ 639763 h 1086621"/>
              <a:gd name="connsiteX18" fmla="*/ 5327650 w 8683625"/>
              <a:gd name="connsiteY18" fmla="*/ 728663 h 1086621"/>
              <a:gd name="connsiteX19" fmla="*/ 5359400 w 8683625"/>
              <a:gd name="connsiteY19" fmla="*/ 728663 h 1086621"/>
              <a:gd name="connsiteX20" fmla="*/ 5359400 w 8683625"/>
              <a:gd name="connsiteY20" fmla="*/ 396875 h 1086621"/>
              <a:gd name="connsiteX21" fmla="*/ 5391150 w 8683625"/>
              <a:gd name="connsiteY21" fmla="*/ 396875 h 1086621"/>
              <a:gd name="connsiteX22" fmla="*/ 5391150 w 8683625"/>
              <a:gd name="connsiteY22" fmla="*/ 333375 h 1086621"/>
              <a:gd name="connsiteX23" fmla="*/ 5446713 w 8683625"/>
              <a:gd name="connsiteY23" fmla="*/ 333375 h 1086621"/>
              <a:gd name="connsiteX24" fmla="*/ 5522913 w 8683625"/>
              <a:gd name="connsiteY24" fmla="*/ 333375 h 1086621"/>
              <a:gd name="connsiteX25" fmla="*/ 5522913 w 8683625"/>
              <a:gd name="connsiteY25" fmla="*/ 365125 h 1086621"/>
              <a:gd name="connsiteX26" fmla="*/ 5586413 w 8683625"/>
              <a:gd name="connsiteY26" fmla="*/ 368300 h 1086621"/>
              <a:gd name="connsiteX27" fmla="*/ 5586413 w 8683625"/>
              <a:gd name="connsiteY27" fmla="*/ 557213 h 1086621"/>
              <a:gd name="connsiteX28" fmla="*/ 5651500 w 8683625"/>
              <a:gd name="connsiteY28" fmla="*/ 557213 h 1086621"/>
              <a:gd name="connsiteX29" fmla="*/ 5651500 w 8683625"/>
              <a:gd name="connsiteY29" fmla="*/ 515938 h 1086621"/>
              <a:gd name="connsiteX30" fmla="*/ 5726113 w 8683625"/>
              <a:gd name="connsiteY30" fmla="*/ 515938 h 1086621"/>
              <a:gd name="connsiteX31" fmla="*/ 5726113 w 8683625"/>
              <a:gd name="connsiteY31" fmla="*/ 547688 h 1086621"/>
              <a:gd name="connsiteX32" fmla="*/ 5819775 w 8683625"/>
              <a:gd name="connsiteY32" fmla="*/ 547688 h 1086621"/>
              <a:gd name="connsiteX33" fmla="*/ 5819775 w 8683625"/>
              <a:gd name="connsiteY33" fmla="*/ 617538 h 1086621"/>
              <a:gd name="connsiteX34" fmla="*/ 5854700 w 8683625"/>
              <a:gd name="connsiteY34" fmla="*/ 617538 h 1086621"/>
              <a:gd name="connsiteX35" fmla="*/ 5854700 w 8683625"/>
              <a:gd name="connsiteY35" fmla="*/ 584200 h 1086621"/>
              <a:gd name="connsiteX36" fmla="*/ 5886450 w 8683625"/>
              <a:gd name="connsiteY36" fmla="*/ 584200 h 1086621"/>
              <a:gd name="connsiteX37" fmla="*/ 5886450 w 8683625"/>
              <a:gd name="connsiteY37" fmla="*/ 547688 h 1086621"/>
              <a:gd name="connsiteX38" fmla="*/ 5962650 w 8683625"/>
              <a:gd name="connsiteY38" fmla="*/ 547688 h 1086621"/>
              <a:gd name="connsiteX39" fmla="*/ 5959475 w 8683625"/>
              <a:gd name="connsiteY39" fmla="*/ 584200 h 1086621"/>
              <a:gd name="connsiteX40" fmla="*/ 6011863 w 8683625"/>
              <a:gd name="connsiteY40" fmla="*/ 584200 h 1086621"/>
              <a:gd name="connsiteX41" fmla="*/ 6011863 w 8683625"/>
              <a:gd name="connsiteY41" fmla="*/ 608013 h 1086621"/>
              <a:gd name="connsiteX42" fmla="*/ 6035675 w 8683625"/>
              <a:gd name="connsiteY42" fmla="*/ 608013 h 1086621"/>
              <a:gd name="connsiteX43" fmla="*/ 6035675 w 8683625"/>
              <a:gd name="connsiteY43" fmla="*/ 681038 h 1086621"/>
              <a:gd name="connsiteX44" fmla="*/ 6072188 w 8683625"/>
              <a:gd name="connsiteY44" fmla="*/ 681038 h 1086621"/>
              <a:gd name="connsiteX45" fmla="*/ 6072188 w 8683625"/>
              <a:gd name="connsiteY45" fmla="*/ 633413 h 1086621"/>
              <a:gd name="connsiteX46" fmla="*/ 6149975 w 8683625"/>
              <a:gd name="connsiteY46" fmla="*/ 633413 h 1086621"/>
              <a:gd name="connsiteX47" fmla="*/ 6149975 w 8683625"/>
              <a:gd name="connsiteY47" fmla="*/ 603250 h 1086621"/>
              <a:gd name="connsiteX48" fmla="*/ 6183313 w 8683625"/>
              <a:gd name="connsiteY48" fmla="*/ 603250 h 1086621"/>
              <a:gd name="connsiteX49" fmla="*/ 6183313 w 8683625"/>
              <a:gd name="connsiteY49" fmla="*/ 584200 h 1086621"/>
              <a:gd name="connsiteX50" fmla="*/ 6254750 w 8683625"/>
              <a:gd name="connsiteY50" fmla="*/ 587375 h 1086621"/>
              <a:gd name="connsiteX51" fmla="*/ 6254750 w 8683625"/>
              <a:gd name="connsiteY51" fmla="*/ 620713 h 1086621"/>
              <a:gd name="connsiteX52" fmla="*/ 6307138 w 8683625"/>
              <a:gd name="connsiteY52" fmla="*/ 620713 h 1086621"/>
              <a:gd name="connsiteX53" fmla="*/ 6307138 w 8683625"/>
              <a:gd name="connsiteY53" fmla="*/ 657226 h 1086621"/>
              <a:gd name="connsiteX54" fmla="*/ 6367463 w 8683625"/>
              <a:gd name="connsiteY54" fmla="*/ 657226 h 1086621"/>
              <a:gd name="connsiteX55" fmla="*/ 6367463 w 8683625"/>
              <a:gd name="connsiteY55" fmla="*/ 700088 h 1086621"/>
              <a:gd name="connsiteX56" fmla="*/ 6396038 w 8683625"/>
              <a:gd name="connsiteY56" fmla="*/ 700088 h 1086621"/>
              <a:gd name="connsiteX57" fmla="*/ 6396038 w 8683625"/>
              <a:gd name="connsiteY57" fmla="*/ 923926 h 1086621"/>
              <a:gd name="connsiteX58" fmla="*/ 6410325 w 8683625"/>
              <a:gd name="connsiteY58" fmla="*/ 923926 h 1086621"/>
              <a:gd name="connsiteX59" fmla="*/ 6410325 w 8683625"/>
              <a:gd name="connsiteY59" fmla="*/ 863601 h 1086621"/>
              <a:gd name="connsiteX60" fmla="*/ 6435725 w 8683625"/>
              <a:gd name="connsiteY60" fmla="*/ 863601 h 1086621"/>
              <a:gd name="connsiteX61" fmla="*/ 6438900 w 8683625"/>
              <a:gd name="connsiteY61" fmla="*/ 671513 h 1086621"/>
              <a:gd name="connsiteX62" fmla="*/ 6454775 w 8683625"/>
              <a:gd name="connsiteY62" fmla="*/ 671513 h 1086621"/>
              <a:gd name="connsiteX63" fmla="*/ 6454775 w 8683625"/>
              <a:gd name="connsiteY63" fmla="*/ 639763 h 1086621"/>
              <a:gd name="connsiteX64" fmla="*/ 6510338 w 8683625"/>
              <a:gd name="connsiteY64" fmla="*/ 639763 h 1086621"/>
              <a:gd name="connsiteX65" fmla="*/ 6510338 w 8683625"/>
              <a:gd name="connsiteY65" fmla="*/ 668338 h 1086621"/>
              <a:gd name="connsiteX66" fmla="*/ 6526213 w 8683625"/>
              <a:gd name="connsiteY66" fmla="*/ 668338 h 1086621"/>
              <a:gd name="connsiteX67" fmla="*/ 6526213 w 8683625"/>
              <a:gd name="connsiteY67" fmla="*/ 839788 h 1086621"/>
              <a:gd name="connsiteX68" fmla="*/ 6551613 w 8683625"/>
              <a:gd name="connsiteY68" fmla="*/ 839788 h 1086621"/>
              <a:gd name="connsiteX69" fmla="*/ 6551613 w 8683625"/>
              <a:gd name="connsiteY69" fmla="*/ 587375 h 1086621"/>
              <a:gd name="connsiteX70" fmla="*/ 6699250 w 8683625"/>
              <a:gd name="connsiteY70" fmla="*/ 587375 h 1086621"/>
              <a:gd name="connsiteX71" fmla="*/ 6699250 w 8683625"/>
              <a:gd name="connsiteY71" fmla="*/ 655638 h 1086621"/>
              <a:gd name="connsiteX72" fmla="*/ 6718300 w 8683625"/>
              <a:gd name="connsiteY72" fmla="*/ 655638 h 1086621"/>
              <a:gd name="connsiteX73" fmla="*/ 6718300 w 8683625"/>
              <a:gd name="connsiteY73" fmla="*/ 733426 h 1086621"/>
              <a:gd name="connsiteX74" fmla="*/ 6727825 w 8683625"/>
              <a:gd name="connsiteY74" fmla="*/ 733426 h 1086621"/>
              <a:gd name="connsiteX75" fmla="*/ 6727825 w 8683625"/>
              <a:gd name="connsiteY75" fmla="*/ 939801 h 1086621"/>
              <a:gd name="connsiteX76" fmla="*/ 6767513 w 8683625"/>
              <a:gd name="connsiteY76" fmla="*/ 939801 h 1086621"/>
              <a:gd name="connsiteX77" fmla="*/ 6767513 w 8683625"/>
              <a:gd name="connsiteY77" fmla="*/ 911226 h 1086621"/>
              <a:gd name="connsiteX78" fmla="*/ 6786563 w 8683625"/>
              <a:gd name="connsiteY78" fmla="*/ 911226 h 1086621"/>
              <a:gd name="connsiteX79" fmla="*/ 6786563 w 8683625"/>
              <a:gd name="connsiteY79" fmla="*/ 839788 h 1086621"/>
              <a:gd name="connsiteX80" fmla="*/ 6802438 w 8683625"/>
              <a:gd name="connsiteY80" fmla="*/ 839788 h 1086621"/>
              <a:gd name="connsiteX81" fmla="*/ 6804025 w 8683625"/>
              <a:gd name="connsiteY81" fmla="*/ 555625 h 1086621"/>
              <a:gd name="connsiteX82" fmla="*/ 6915150 w 8683625"/>
              <a:gd name="connsiteY82" fmla="*/ 555625 h 1086621"/>
              <a:gd name="connsiteX83" fmla="*/ 6915150 w 8683625"/>
              <a:gd name="connsiteY83" fmla="*/ 727076 h 1086621"/>
              <a:gd name="connsiteX84" fmla="*/ 6931025 w 8683625"/>
              <a:gd name="connsiteY84" fmla="*/ 727076 h 1086621"/>
              <a:gd name="connsiteX85" fmla="*/ 6931025 w 8683625"/>
              <a:gd name="connsiteY85" fmla="*/ 842963 h 1086621"/>
              <a:gd name="connsiteX86" fmla="*/ 6980237 w 8683625"/>
              <a:gd name="connsiteY86" fmla="*/ 842963 h 1086621"/>
              <a:gd name="connsiteX87" fmla="*/ 6980237 w 8683625"/>
              <a:gd name="connsiteY87" fmla="*/ 950913 h 1086621"/>
              <a:gd name="connsiteX88" fmla="*/ 7011987 w 8683625"/>
              <a:gd name="connsiteY88" fmla="*/ 950913 h 1086621"/>
              <a:gd name="connsiteX89" fmla="*/ 7011987 w 8683625"/>
              <a:gd name="connsiteY89" fmla="*/ 892176 h 1086621"/>
              <a:gd name="connsiteX90" fmla="*/ 7065963 w 8683625"/>
              <a:gd name="connsiteY90" fmla="*/ 892176 h 1086621"/>
              <a:gd name="connsiteX91" fmla="*/ 7065963 w 8683625"/>
              <a:gd name="connsiteY91" fmla="*/ 857251 h 1086621"/>
              <a:gd name="connsiteX92" fmla="*/ 7246937 w 8683625"/>
              <a:gd name="connsiteY92" fmla="*/ 857251 h 1086621"/>
              <a:gd name="connsiteX93" fmla="*/ 7246937 w 8683625"/>
              <a:gd name="connsiteY93" fmla="*/ 820738 h 1086621"/>
              <a:gd name="connsiteX94" fmla="*/ 7291387 w 8683625"/>
              <a:gd name="connsiteY94" fmla="*/ 820738 h 1086621"/>
              <a:gd name="connsiteX95" fmla="*/ 7291387 w 8683625"/>
              <a:gd name="connsiteY95" fmla="*/ 865188 h 1086621"/>
              <a:gd name="connsiteX96" fmla="*/ 7339013 w 8683625"/>
              <a:gd name="connsiteY96" fmla="*/ 865188 h 1086621"/>
              <a:gd name="connsiteX97" fmla="*/ 7339013 w 8683625"/>
              <a:gd name="connsiteY97" fmla="*/ 963613 h 1086621"/>
              <a:gd name="connsiteX98" fmla="*/ 7378700 w 8683625"/>
              <a:gd name="connsiteY98" fmla="*/ 963613 h 1086621"/>
              <a:gd name="connsiteX99" fmla="*/ 7378700 w 8683625"/>
              <a:gd name="connsiteY99" fmla="*/ 873126 h 1086621"/>
              <a:gd name="connsiteX100" fmla="*/ 7404100 w 8683625"/>
              <a:gd name="connsiteY100" fmla="*/ 873126 h 1086621"/>
              <a:gd name="connsiteX101" fmla="*/ 7407275 w 8683625"/>
              <a:gd name="connsiteY101" fmla="*/ 728663 h 1086621"/>
              <a:gd name="connsiteX102" fmla="*/ 7434263 w 8683625"/>
              <a:gd name="connsiteY102" fmla="*/ 728663 h 1086621"/>
              <a:gd name="connsiteX103" fmla="*/ 7434263 w 8683625"/>
              <a:gd name="connsiteY103" fmla="*/ 671513 h 1086621"/>
              <a:gd name="connsiteX104" fmla="*/ 7466013 w 8683625"/>
              <a:gd name="connsiteY104" fmla="*/ 671513 h 1086621"/>
              <a:gd name="connsiteX105" fmla="*/ 7486650 w 8683625"/>
              <a:gd name="connsiteY105" fmla="*/ 644526 h 1086621"/>
              <a:gd name="connsiteX106" fmla="*/ 7543800 w 8683625"/>
              <a:gd name="connsiteY106" fmla="*/ 644526 h 1086621"/>
              <a:gd name="connsiteX107" fmla="*/ 7543800 w 8683625"/>
              <a:gd name="connsiteY107" fmla="*/ 341313 h 1086621"/>
              <a:gd name="connsiteX108" fmla="*/ 7662863 w 8683625"/>
              <a:gd name="connsiteY108" fmla="*/ 341313 h 1086621"/>
              <a:gd name="connsiteX109" fmla="*/ 7662863 w 8683625"/>
              <a:gd name="connsiteY109" fmla="*/ 649288 h 1086621"/>
              <a:gd name="connsiteX110" fmla="*/ 7727950 w 8683625"/>
              <a:gd name="connsiteY110" fmla="*/ 649288 h 1086621"/>
              <a:gd name="connsiteX111" fmla="*/ 7726363 w 8683625"/>
              <a:gd name="connsiteY111" fmla="*/ 887413 h 1086621"/>
              <a:gd name="connsiteX112" fmla="*/ 7766050 w 8683625"/>
              <a:gd name="connsiteY112" fmla="*/ 887413 h 1086621"/>
              <a:gd name="connsiteX113" fmla="*/ 7766050 w 8683625"/>
              <a:gd name="connsiteY113" fmla="*/ 592138 h 1086621"/>
              <a:gd name="connsiteX114" fmla="*/ 7867650 w 8683625"/>
              <a:gd name="connsiteY114" fmla="*/ 595313 h 1086621"/>
              <a:gd name="connsiteX115" fmla="*/ 7867650 w 8683625"/>
              <a:gd name="connsiteY115" fmla="*/ 623888 h 1086621"/>
              <a:gd name="connsiteX116" fmla="*/ 7967663 w 8683625"/>
              <a:gd name="connsiteY116" fmla="*/ 623888 h 1086621"/>
              <a:gd name="connsiteX117" fmla="*/ 7966075 w 8683625"/>
              <a:gd name="connsiteY117" fmla="*/ 731838 h 1086621"/>
              <a:gd name="connsiteX118" fmla="*/ 8015287 w 8683625"/>
              <a:gd name="connsiteY118" fmla="*/ 731838 h 1086621"/>
              <a:gd name="connsiteX119" fmla="*/ 8015287 w 8683625"/>
              <a:gd name="connsiteY119" fmla="*/ 652463 h 1086621"/>
              <a:gd name="connsiteX120" fmla="*/ 8086725 w 8683625"/>
              <a:gd name="connsiteY120" fmla="*/ 652463 h 1086621"/>
              <a:gd name="connsiteX121" fmla="*/ 8089900 w 8683625"/>
              <a:gd name="connsiteY121" fmla="*/ 611188 h 1086621"/>
              <a:gd name="connsiteX122" fmla="*/ 8151813 w 8683625"/>
              <a:gd name="connsiteY122" fmla="*/ 611188 h 1086621"/>
              <a:gd name="connsiteX123" fmla="*/ 8151813 w 8683625"/>
              <a:gd name="connsiteY123" fmla="*/ 871538 h 1086621"/>
              <a:gd name="connsiteX124" fmla="*/ 8251825 w 8683625"/>
              <a:gd name="connsiteY124" fmla="*/ 871538 h 1086621"/>
              <a:gd name="connsiteX125" fmla="*/ 8255000 w 8683625"/>
              <a:gd name="connsiteY125" fmla="*/ 573088 h 1086621"/>
              <a:gd name="connsiteX126" fmla="*/ 8274050 w 8683625"/>
              <a:gd name="connsiteY126" fmla="*/ 573088 h 1086621"/>
              <a:gd name="connsiteX127" fmla="*/ 8274050 w 8683625"/>
              <a:gd name="connsiteY127" fmla="*/ 547688 h 1086621"/>
              <a:gd name="connsiteX128" fmla="*/ 8375650 w 8683625"/>
              <a:gd name="connsiteY128" fmla="*/ 549275 h 1086621"/>
              <a:gd name="connsiteX129" fmla="*/ 8375650 w 8683625"/>
              <a:gd name="connsiteY129" fmla="*/ 595313 h 1086621"/>
              <a:gd name="connsiteX130" fmla="*/ 8494712 w 8683625"/>
              <a:gd name="connsiteY130" fmla="*/ 596900 h 1086621"/>
              <a:gd name="connsiteX131" fmla="*/ 8491538 w 8683625"/>
              <a:gd name="connsiteY131" fmla="*/ 900113 h 1086621"/>
              <a:gd name="connsiteX132" fmla="*/ 8547100 w 8683625"/>
              <a:gd name="connsiteY132" fmla="*/ 900113 h 1086621"/>
              <a:gd name="connsiteX133" fmla="*/ 8547100 w 8683625"/>
              <a:gd name="connsiteY133" fmla="*/ 992188 h 1086621"/>
              <a:gd name="connsiteX134" fmla="*/ 8607425 w 8683625"/>
              <a:gd name="connsiteY134" fmla="*/ 992188 h 1086621"/>
              <a:gd name="connsiteX135" fmla="*/ 8610600 w 8683625"/>
              <a:gd name="connsiteY135" fmla="*/ 881063 h 1086621"/>
              <a:gd name="connsiteX136" fmla="*/ 8642350 w 8683625"/>
              <a:gd name="connsiteY136" fmla="*/ 881063 h 1086621"/>
              <a:gd name="connsiteX137" fmla="*/ 8642350 w 8683625"/>
              <a:gd name="connsiteY137" fmla="*/ 836613 h 1086621"/>
              <a:gd name="connsiteX138" fmla="*/ 8683625 w 8683625"/>
              <a:gd name="connsiteY138" fmla="*/ 836613 h 1086621"/>
              <a:gd name="connsiteX139" fmla="*/ 8683625 w 8683625"/>
              <a:gd name="connsiteY139" fmla="*/ 1086621 h 1086621"/>
              <a:gd name="connsiteX140" fmla="*/ 0 w 8683625"/>
              <a:gd name="connsiteY140" fmla="*/ 1086621 h 1086621"/>
              <a:gd name="connsiteX141" fmla="*/ 0 w 8683625"/>
              <a:gd name="connsiteY141" fmla="*/ 1035051 h 1086621"/>
              <a:gd name="connsiteX142" fmla="*/ 84138 w 8683625"/>
              <a:gd name="connsiteY142" fmla="*/ 1035051 h 1086621"/>
              <a:gd name="connsiteX143" fmla="*/ 84138 w 8683625"/>
              <a:gd name="connsiteY143" fmla="*/ 963613 h 1086621"/>
              <a:gd name="connsiteX144" fmla="*/ 131763 w 8683625"/>
              <a:gd name="connsiteY144" fmla="*/ 963613 h 1086621"/>
              <a:gd name="connsiteX145" fmla="*/ 131763 w 8683625"/>
              <a:gd name="connsiteY145" fmla="*/ 927101 h 1086621"/>
              <a:gd name="connsiteX146" fmla="*/ 176213 w 8683625"/>
              <a:gd name="connsiteY146" fmla="*/ 927101 h 1086621"/>
              <a:gd name="connsiteX147" fmla="*/ 176213 w 8683625"/>
              <a:gd name="connsiteY147" fmla="*/ 960438 h 1086621"/>
              <a:gd name="connsiteX148" fmla="*/ 258763 w 8683625"/>
              <a:gd name="connsiteY148" fmla="*/ 963613 h 1086621"/>
              <a:gd name="connsiteX149" fmla="*/ 258763 w 8683625"/>
              <a:gd name="connsiteY149" fmla="*/ 992188 h 1086621"/>
              <a:gd name="connsiteX150" fmla="*/ 303213 w 8683625"/>
              <a:gd name="connsiteY150" fmla="*/ 992188 h 1086621"/>
              <a:gd name="connsiteX151" fmla="*/ 300038 w 8683625"/>
              <a:gd name="connsiteY151" fmla="*/ 1052513 h 1086621"/>
              <a:gd name="connsiteX152" fmla="*/ 355600 w 8683625"/>
              <a:gd name="connsiteY152" fmla="*/ 1052513 h 1086621"/>
              <a:gd name="connsiteX153" fmla="*/ 358775 w 8683625"/>
              <a:gd name="connsiteY153" fmla="*/ 984251 h 1086621"/>
              <a:gd name="connsiteX154" fmla="*/ 420688 w 8683625"/>
              <a:gd name="connsiteY154" fmla="*/ 984251 h 1086621"/>
              <a:gd name="connsiteX155" fmla="*/ 420688 w 8683625"/>
              <a:gd name="connsiteY155" fmla="*/ 823913 h 1086621"/>
              <a:gd name="connsiteX156" fmla="*/ 468313 w 8683625"/>
              <a:gd name="connsiteY156" fmla="*/ 823913 h 1086621"/>
              <a:gd name="connsiteX157" fmla="*/ 468313 w 8683625"/>
              <a:gd name="connsiteY157" fmla="*/ 796926 h 1086621"/>
              <a:gd name="connsiteX158" fmla="*/ 519113 w 8683625"/>
              <a:gd name="connsiteY158" fmla="*/ 796926 h 1086621"/>
              <a:gd name="connsiteX159" fmla="*/ 519113 w 8683625"/>
              <a:gd name="connsiteY159" fmla="*/ 828676 h 1086621"/>
              <a:gd name="connsiteX160" fmla="*/ 536575 w 8683625"/>
              <a:gd name="connsiteY160" fmla="*/ 828676 h 1086621"/>
              <a:gd name="connsiteX161" fmla="*/ 536575 w 8683625"/>
              <a:gd name="connsiteY161" fmla="*/ 765176 h 1086621"/>
              <a:gd name="connsiteX162" fmla="*/ 600075 w 8683625"/>
              <a:gd name="connsiteY162" fmla="*/ 765176 h 1086621"/>
              <a:gd name="connsiteX163" fmla="*/ 600075 w 8683625"/>
              <a:gd name="connsiteY163" fmla="*/ 800101 h 1086621"/>
              <a:gd name="connsiteX164" fmla="*/ 631825 w 8683625"/>
              <a:gd name="connsiteY164" fmla="*/ 800101 h 1086621"/>
              <a:gd name="connsiteX165" fmla="*/ 631825 w 8683625"/>
              <a:gd name="connsiteY165" fmla="*/ 992188 h 1086621"/>
              <a:gd name="connsiteX166" fmla="*/ 668338 w 8683625"/>
              <a:gd name="connsiteY166" fmla="*/ 992188 h 1086621"/>
              <a:gd name="connsiteX167" fmla="*/ 668338 w 8683625"/>
              <a:gd name="connsiteY167" fmla="*/ 1031876 h 1086621"/>
              <a:gd name="connsiteX168" fmla="*/ 711200 w 8683625"/>
              <a:gd name="connsiteY168" fmla="*/ 1031876 h 1086621"/>
              <a:gd name="connsiteX169" fmla="*/ 712788 w 8683625"/>
              <a:gd name="connsiteY169" fmla="*/ 747713 h 1086621"/>
              <a:gd name="connsiteX170" fmla="*/ 763588 w 8683625"/>
              <a:gd name="connsiteY170" fmla="*/ 747713 h 1086621"/>
              <a:gd name="connsiteX171" fmla="*/ 763588 w 8683625"/>
              <a:gd name="connsiteY171" fmla="*/ 715963 h 1086621"/>
              <a:gd name="connsiteX172" fmla="*/ 879475 w 8683625"/>
              <a:gd name="connsiteY172" fmla="*/ 715963 h 1086621"/>
              <a:gd name="connsiteX173" fmla="*/ 879475 w 8683625"/>
              <a:gd name="connsiteY173" fmla="*/ 747713 h 1086621"/>
              <a:gd name="connsiteX174" fmla="*/ 936625 w 8683625"/>
              <a:gd name="connsiteY174" fmla="*/ 749301 h 1086621"/>
              <a:gd name="connsiteX175" fmla="*/ 936625 w 8683625"/>
              <a:gd name="connsiteY175" fmla="*/ 1023938 h 1086621"/>
              <a:gd name="connsiteX176" fmla="*/ 1174750 w 8683625"/>
              <a:gd name="connsiteY176" fmla="*/ 1027113 h 1086621"/>
              <a:gd name="connsiteX177" fmla="*/ 1176338 w 8683625"/>
              <a:gd name="connsiteY177" fmla="*/ 628650 h 1086621"/>
              <a:gd name="connsiteX178" fmla="*/ 1203325 w 8683625"/>
              <a:gd name="connsiteY178" fmla="*/ 628650 h 1086621"/>
              <a:gd name="connsiteX179" fmla="*/ 1203325 w 8683625"/>
              <a:gd name="connsiteY179" fmla="*/ 592138 h 1086621"/>
              <a:gd name="connsiteX180" fmla="*/ 1268413 w 8683625"/>
              <a:gd name="connsiteY180" fmla="*/ 592138 h 1086621"/>
              <a:gd name="connsiteX181" fmla="*/ 1268413 w 8683625"/>
              <a:gd name="connsiteY181" fmla="*/ 623888 h 1086621"/>
              <a:gd name="connsiteX182" fmla="*/ 1312863 w 8683625"/>
              <a:gd name="connsiteY182" fmla="*/ 623888 h 1086621"/>
              <a:gd name="connsiteX183" fmla="*/ 1311275 w 8683625"/>
              <a:gd name="connsiteY183" fmla="*/ 1019176 h 1086621"/>
              <a:gd name="connsiteX184" fmla="*/ 1352550 w 8683625"/>
              <a:gd name="connsiteY184" fmla="*/ 1019176 h 1086621"/>
              <a:gd name="connsiteX185" fmla="*/ 1352550 w 8683625"/>
              <a:gd name="connsiteY185" fmla="*/ 665163 h 1086621"/>
              <a:gd name="connsiteX186" fmla="*/ 1382713 w 8683625"/>
              <a:gd name="connsiteY186" fmla="*/ 665163 h 1086621"/>
              <a:gd name="connsiteX187" fmla="*/ 1382713 w 8683625"/>
              <a:gd name="connsiteY187" fmla="*/ 625475 h 1086621"/>
              <a:gd name="connsiteX188" fmla="*/ 1463675 w 8683625"/>
              <a:gd name="connsiteY188" fmla="*/ 625475 h 1086621"/>
              <a:gd name="connsiteX189" fmla="*/ 1463675 w 8683625"/>
              <a:gd name="connsiteY189" fmla="*/ 655638 h 1086621"/>
              <a:gd name="connsiteX190" fmla="*/ 1495425 w 8683625"/>
              <a:gd name="connsiteY190" fmla="*/ 655638 h 1086621"/>
              <a:gd name="connsiteX191" fmla="*/ 1495425 w 8683625"/>
              <a:gd name="connsiteY191" fmla="*/ 865188 h 1086621"/>
              <a:gd name="connsiteX192" fmla="*/ 1531938 w 8683625"/>
              <a:gd name="connsiteY192" fmla="*/ 865188 h 1086621"/>
              <a:gd name="connsiteX193" fmla="*/ 1531938 w 8683625"/>
              <a:gd name="connsiteY193" fmla="*/ 823913 h 1086621"/>
              <a:gd name="connsiteX194" fmla="*/ 1568450 w 8683625"/>
              <a:gd name="connsiteY194" fmla="*/ 823913 h 1086621"/>
              <a:gd name="connsiteX195" fmla="*/ 1568450 w 8683625"/>
              <a:gd name="connsiteY195" fmla="*/ 865188 h 1086621"/>
              <a:gd name="connsiteX196" fmla="*/ 1603375 w 8683625"/>
              <a:gd name="connsiteY196" fmla="*/ 865188 h 1086621"/>
              <a:gd name="connsiteX197" fmla="*/ 1603375 w 8683625"/>
              <a:gd name="connsiteY197" fmla="*/ 796926 h 1086621"/>
              <a:gd name="connsiteX198" fmla="*/ 1790700 w 8683625"/>
              <a:gd name="connsiteY198" fmla="*/ 796926 h 1086621"/>
              <a:gd name="connsiteX199" fmla="*/ 1790700 w 8683625"/>
              <a:gd name="connsiteY199" fmla="*/ 1011238 h 1086621"/>
              <a:gd name="connsiteX200" fmla="*/ 1847850 w 8683625"/>
              <a:gd name="connsiteY200" fmla="*/ 1011238 h 1086621"/>
              <a:gd name="connsiteX201" fmla="*/ 1851025 w 8683625"/>
              <a:gd name="connsiteY201" fmla="*/ 868363 h 1086621"/>
              <a:gd name="connsiteX202" fmla="*/ 2032000 w 8683625"/>
              <a:gd name="connsiteY202" fmla="*/ 868363 h 1086621"/>
              <a:gd name="connsiteX203" fmla="*/ 2032000 w 8683625"/>
              <a:gd name="connsiteY203" fmla="*/ 996951 h 1086621"/>
              <a:gd name="connsiteX204" fmla="*/ 2127250 w 8683625"/>
              <a:gd name="connsiteY204" fmla="*/ 996951 h 1086621"/>
              <a:gd name="connsiteX205" fmla="*/ 2127250 w 8683625"/>
              <a:gd name="connsiteY205" fmla="*/ 763588 h 1086621"/>
              <a:gd name="connsiteX206" fmla="*/ 2159000 w 8683625"/>
              <a:gd name="connsiteY206" fmla="*/ 763588 h 1086621"/>
              <a:gd name="connsiteX207" fmla="*/ 2159000 w 8683625"/>
              <a:gd name="connsiteY207" fmla="*/ 723901 h 1086621"/>
              <a:gd name="connsiteX208" fmla="*/ 2227263 w 8683625"/>
              <a:gd name="connsiteY208" fmla="*/ 723901 h 1086621"/>
              <a:gd name="connsiteX209" fmla="*/ 2227263 w 8683625"/>
              <a:gd name="connsiteY209" fmla="*/ 760413 h 1086621"/>
              <a:gd name="connsiteX210" fmla="*/ 2300288 w 8683625"/>
              <a:gd name="connsiteY210" fmla="*/ 760413 h 1086621"/>
              <a:gd name="connsiteX211" fmla="*/ 2300288 w 8683625"/>
              <a:gd name="connsiteY211" fmla="*/ 800101 h 1086621"/>
              <a:gd name="connsiteX212" fmla="*/ 2363788 w 8683625"/>
              <a:gd name="connsiteY212" fmla="*/ 800101 h 1086621"/>
              <a:gd name="connsiteX213" fmla="*/ 2363788 w 8683625"/>
              <a:gd name="connsiteY213" fmla="*/ 1008063 h 1086621"/>
              <a:gd name="connsiteX214" fmla="*/ 2406650 w 8683625"/>
              <a:gd name="connsiteY214" fmla="*/ 1008063 h 1086621"/>
              <a:gd name="connsiteX215" fmla="*/ 2406650 w 8683625"/>
              <a:gd name="connsiteY215" fmla="*/ 857251 h 1086621"/>
              <a:gd name="connsiteX216" fmla="*/ 2432050 w 8683625"/>
              <a:gd name="connsiteY216" fmla="*/ 857251 h 1086621"/>
              <a:gd name="connsiteX217" fmla="*/ 2432050 w 8683625"/>
              <a:gd name="connsiteY217" fmla="*/ 820738 h 1086621"/>
              <a:gd name="connsiteX218" fmla="*/ 2506663 w 8683625"/>
              <a:gd name="connsiteY218" fmla="*/ 820738 h 1086621"/>
              <a:gd name="connsiteX219" fmla="*/ 2503488 w 8683625"/>
              <a:gd name="connsiteY219" fmla="*/ 857251 h 1086621"/>
              <a:gd name="connsiteX220" fmla="*/ 2551113 w 8683625"/>
              <a:gd name="connsiteY220" fmla="*/ 857251 h 1086621"/>
              <a:gd name="connsiteX221" fmla="*/ 2551113 w 8683625"/>
              <a:gd name="connsiteY221" fmla="*/ 976313 h 1086621"/>
              <a:gd name="connsiteX222" fmla="*/ 2716213 w 8683625"/>
              <a:gd name="connsiteY222" fmla="*/ 976313 h 1086621"/>
              <a:gd name="connsiteX223" fmla="*/ 2716213 w 8683625"/>
              <a:gd name="connsiteY223" fmla="*/ 531813 h 1086621"/>
              <a:gd name="connsiteX224" fmla="*/ 2738438 w 8683625"/>
              <a:gd name="connsiteY224" fmla="*/ 531813 h 1086621"/>
              <a:gd name="connsiteX225" fmla="*/ 2738438 w 8683625"/>
              <a:gd name="connsiteY225" fmla="*/ 423863 h 1086621"/>
              <a:gd name="connsiteX226" fmla="*/ 2768600 w 8683625"/>
              <a:gd name="connsiteY226" fmla="*/ 423863 h 1086621"/>
              <a:gd name="connsiteX227" fmla="*/ 2768600 w 8683625"/>
              <a:gd name="connsiteY227" fmla="*/ 355600 h 1086621"/>
              <a:gd name="connsiteX228" fmla="*/ 2952750 w 8683625"/>
              <a:gd name="connsiteY228" fmla="*/ 357188 h 1086621"/>
              <a:gd name="connsiteX229" fmla="*/ 2952750 w 8683625"/>
              <a:gd name="connsiteY229" fmla="*/ 420688 h 1086621"/>
              <a:gd name="connsiteX230" fmla="*/ 3008313 w 8683625"/>
              <a:gd name="connsiteY230" fmla="*/ 420688 h 1086621"/>
              <a:gd name="connsiteX231" fmla="*/ 3006725 w 8683625"/>
              <a:gd name="connsiteY231" fmla="*/ 1004888 h 1086621"/>
              <a:gd name="connsiteX232" fmla="*/ 3063875 w 8683625"/>
              <a:gd name="connsiteY232" fmla="*/ 1004888 h 1086621"/>
              <a:gd name="connsiteX233" fmla="*/ 3063875 w 8683625"/>
              <a:gd name="connsiteY233" fmla="*/ 736601 h 1086621"/>
              <a:gd name="connsiteX234" fmla="*/ 3092450 w 8683625"/>
              <a:gd name="connsiteY234" fmla="*/ 736601 h 1086621"/>
              <a:gd name="connsiteX235" fmla="*/ 3092450 w 8683625"/>
              <a:gd name="connsiteY235" fmla="*/ 660401 h 1086621"/>
              <a:gd name="connsiteX236" fmla="*/ 3132138 w 8683625"/>
              <a:gd name="connsiteY236" fmla="*/ 660401 h 1086621"/>
              <a:gd name="connsiteX237" fmla="*/ 3132138 w 8683625"/>
              <a:gd name="connsiteY237" fmla="*/ 696913 h 1086621"/>
              <a:gd name="connsiteX238" fmla="*/ 3179763 w 8683625"/>
              <a:gd name="connsiteY238" fmla="*/ 696913 h 1086621"/>
              <a:gd name="connsiteX239" fmla="*/ 3179763 w 8683625"/>
              <a:gd name="connsiteY239" fmla="*/ 723901 h 1086621"/>
              <a:gd name="connsiteX240" fmla="*/ 3222625 w 8683625"/>
              <a:gd name="connsiteY240" fmla="*/ 723901 h 1086621"/>
              <a:gd name="connsiteX241" fmla="*/ 3219450 w 8683625"/>
              <a:gd name="connsiteY241" fmla="*/ 1008063 h 1086621"/>
              <a:gd name="connsiteX242" fmla="*/ 3254375 w 8683625"/>
              <a:gd name="connsiteY242" fmla="*/ 1008063 h 1086621"/>
              <a:gd name="connsiteX243" fmla="*/ 3254375 w 8683625"/>
              <a:gd name="connsiteY243" fmla="*/ 950913 h 1086621"/>
              <a:gd name="connsiteX244" fmla="*/ 3300413 w 8683625"/>
              <a:gd name="connsiteY244" fmla="*/ 950913 h 1086621"/>
              <a:gd name="connsiteX245" fmla="*/ 3303588 w 8683625"/>
              <a:gd name="connsiteY245" fmla="*/ 652463 h 1086621"/>
              <a:gd name="connsiteX246" fmla="*/ 3322638 w 8683625"/>
              <a:gd name="connsiteY246" fmla="*/ 652463 h 1086621"/>
              <a:gd name="connsiteX247" fmla="*/ 3340100 w 8683625"/>
              <a:gd name="connsiteY247" fmla="*/ 628650 h 1086621"/>
              <a:gd name="connsiteX248" fmla="*/ 3408363 w 8683625"/>
              <a:gd name="connsiteY248" fmla="*/ 628650 h 1086621"/>
              <a:gd name="connsiteX249" fmla="*/ 3408363 w 8683625"/>
              <a:gd name="connsiteY249" fmla="*/ 657226 h 1086621"/>
              <a:gd name="connsiteX250" fmla="*/ 3440113 w 8683625"/>
              <a:gd name="connsiteY250" fmla="*/ 657226 h 1086621"/>
              <a:gd name="connsiteX251" fmla="*/ 3440113 w 8683625"/>
              <a:gd name="connsiteY251" fmla="*/ 989013 h 1086621"/>
              <a:gd name="connsiteX252" fmla="*/ 3600450 w 8683625"/>
              <a:gd name="connsiteY252" fmla="*/ 992188 h 1086621"/>
              <a:gd name="connsiteX253" fmla="*/ 3603625 w 8683625"/>
              <a:gd name="connsiteY253" fmla="*/ 508000 h 1086621"/>
              <a:gd name="connsiteX254" fmla="*/ 3684588 w 8683625"/>
              <a:gd name="connsiteY254" fmla="*/ 508000 h 1086621"/>
              <a:gd name="connsiteX255" fmla="*/ 3684588 w 8683625"/>
              <a:gd name="connsiteY255" fmla="*/ 547688 h 1086621"/>
              <a:gd name="connsiteX256" fmla="*/ 3706813 w 8683625"/>
              <a:gd name="connsiteY256" fmla="*/ 547688 h 1086621"/>
              <a:gd name="connsiteX257" fmla="*/ 3706813 w 8683625"/>
              <a:gd name="connsiteY257" fmla="*/ 520700 h 1086621"/>
              <a:gd name="connsiteX258" fmla="*/ 3827463 w 8683625"/>
              <a:gd name="connsiteY258" fmla="*/ 520700 h 1086621"/>
              <a:gd name="connsiteX259" fmla="*/ 3827463 w 8683625"/>
              <a:gd name="connsiteY259" fmla="*/ 557213 h 1086621"/>
              <a:gd name="connsiteX260" fmla="*/ 3863975 w 8683625"/>
              <a:gd name="connsiteY260" fmla="*/ 557213 h 1086621"/>
              <a:gd name="connsiteX261" fmla="*/ 3863975 w 8683625"/>
              <a:gd name="connsiteY261" fmla="*/ 989013 h 1086621"/>
              <a:gd name="connsiteX262" fmla="*/ 3911600 w 8683625"/>
              <a:gd name="connsiteY262" fmla="*/ 989013 h 1086621"/>
              <a:gd name="connsiteX263" fmla="*/ 3911600 w 8683625"/>
              <a:gd name="connsiteY263" fmla="*/ 852488 h 1086621"/>
              <a:gd name="connsiteX264" fmla="*/ 3948113 w 8683625"/>
              <a:gd name="connsiteY264" fmla="*/ 855663 h 1086621"/>
              <a:gd name="connsiteX265" fmla="*/ 3948113 w 8683625"/>
              <a:gd name="connsiteY265" fmla="*/ 815976 h 1086621"/>
              <a:gd name="connsiteX266" fmla="*/ 3998913 w 8683625"/>
              <a:gd name="connsiteY266" fmla="*/ 815976 h 1086621"/>
              <a:gd name="connsiteX267" fmla="*/ 3998913 w 8683625"/>
              <a:gd name="connsiteY267" fmla="*/ 855663 h 1086621"/>
              <a:gd name="connsiteX268" fmla="*/ 4051300 w 8683625"/>
              <a:gd name="connsiteY268" fmla="*/ 855663 h 1086621"/>
              <a:gd name="connsiteX269" fmla="*/ 4048125 w 8683625"/>
              <a:gd name="connsiteY269" fmla="*/ 987426 h 1086621"/>
              <a:gd name="connsiteX270" fmla="*/ 4124325 w 8683625"/>
              <a:gd name="connsiteY270" fmla="*/ 987426 h 1086621"/>
              <a:gd name="connsiteX271" fmla="*/ 4124325 w 8683625"/>
              <a:gd name="connsiteY271" fmla="*/ 660401 h 1086621"/>
              <a:gd name="connsiteX272" fmla="*/ 4151313 w 8683625"/>
              <a:gd name="connsiteY272" fmla="*/ 660401 h 1086621"/>
              <a:gd name="connsiteX273" fmla="*/ 4151313 w 8683625"/>
              <a:gd name="connsiteY273" fmla="*/ 547688 h 1086621"/>
              <a:gd name="connsiteX274" fmla="*/ 4319588 w 8683625"/>
              <a:gd name="connsiteY274" fmla="*/ 547688 h 1086621"/>
              <a:gd name="connsiteX275" fmla="*/ 4319588 w 8683625"/>
              <a:gd name="connsiteY275" fmla="*/ 596900 h 1086621"/>
              <a:gd name="connsiteX276" fmla="*/ 4364038 w 8683625"/>
              <a:gd name="connsiteY276" fmla="*/ 596900 h 1086621"/>
              <a:gd name="connsiteX277" fmla="*/ 4362450 w 8683625"/>
              <a:gd name="connsiteY277" fmla="*/ 808038 h 1086621"/>
              <a:gd name="connsiteX278" fmla="*/ 4478338 w 8683625"/>
              <a:gd name="connsiteY278" fmla="*/ 808038 h 1086621"/>
              <a:gd name="connsiteX279" fmla="*/ 4479925 w 8683625"/>
              <a:gd name="connsiteY279" fmla="*/ 46038 h 1086621"/>
              <a:gd name="connsiteX280" fmla="*/ 4495800 w 8683625"/>
              <a:gd name="connsiteY280" fmla="*/ 46038 h 108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8683625" h="1086621">
                <a:moveTo>
                  <a:pt x="4495800" y="0"/>
                </a:moveTo>
                <a:lnTo>
                  <a:pt x="4595813" y="1588"/>
                </a:lnTo>
                <a:lnTo>
                  <a:pt x="4595813" y="23813"/>
                </a:lnTo>
                <a:lnTo>
                  <a:pt x="4656138" y="23813"/>
                </a:lnTo>
                <a:lnTo>
                  <a:pt x="4651375" y="828676"/>
                </a:lnTo>
                <a:lnTo>
                  <a:pt x="4802188" y="828676"/>
                </a:lnTo>
                <a:lnTo>
                  <a:pt x="4803775" y="615950"/>
                </a:lnTo>
                <a:lnTo>
                  <a:pt x="4916488" y="615950"/>
                </a:lnTo>
                <a:lnTo>
                  <a:pt x="4919663" y="441325"/>
                </a:lnTo>
                <a:lnTo>
                  <a:pt x="5086350" y="441325"/>
                </a:lnTo>
                <a:lnTo>
                  <a:pt x="5086350" y="496888"/>
                </a:lnTo>
                <a:lnTo>
                  <a:pt x="5124450" y="500063"/>
                </a:lnTo>
                <a:lnTo>
                  <a:pt x="5122863" y="633413"/>
                </a:lnTo>
                <a:lnTo>
                  <a:pt x="5170488" y="633413"/>
                </a:lnTo>
                <a:lnTo>
                  <a:pt x="5172075" y="588963"/>
                </a:lnTo>
                <a:lnTo>
                  <a:pt x="5280025" y="588963"/>
                </a:lnTo>
                <a:lnTo>
                  <a:pt x="5280025" y="639763"/>
                </a:lnTo>
                <a:lnTo>
                  <a:pt x="5330825" y="639763"/>
                </a:lnTo>
                <a:lnTo>
                  <a:pt x="5327650" y="728663"/>
                </a:lnTo>
                <a:lnTo>
                  <a:pt x="5359400" y="728663"/>
                </a:lnTo>
                <a:lnTo>
                  <a:pt x="5359400" y="396875"/>
                </a:lnTo>
                <a:lnTo>
                  <a:pt x="5391150" y="396875"/>
                </a:lnTo>
                <a:lnTo>
                  <a:pt x="5391150" y="333375"/>
                </a:lnTo>
                <a:lnTo>
                  <a:pt x="5446713" y="333375"/>
                </a:lnTo>
                <a:lnTo>
                  <a:pt x="5522913" y="333375"/>
                </a:lnTo>
                <a:lnTo>
                  <a:pt x="5522913" y="365125"/>
                </a:lnTo>
                <a:lnTo>
                  <a:pt x="5586413" y="368300"/>
                </a:lnTo>
                <a:lnTo>
                  <a:pt x="5586413" y="557213"/>
                </a:lnTo>
                <a:lnTo>
                  <a:pt x="5651500" y="557213"/>
                </a:lnTo>
                <a:lnTo>
                  <a:pt x="5651500" y="515938"/>
                </a:lnTo>
                <a:lnTo>
                  <a:pt x="5726113" y="515938"/>
                </a:lnTo>
                <a:lnTo>
                  <a:pt x="5726113" y="547688"/>
                </a:lnTo>
                <a:lnTo>
                  <a:pt x="5819775" y="547688"/>
                </a:lnTo>
                <a:lnTo>
                  <a:pt x="5819775" y="617538"/>
                </a:lnTo>
                <a:lnTo>
                  <a:pt x="5854700" y="617538"/>
                </a:lnTo>
                <a:lnTo>
                  <a:pt x="5854700" y="584200"/>
                </a:lnTo>
                <a:lnTo>
                  <a:pt x="5886450" y="584200"/>
                </a:lnTo>
                <a:lnTo>
                  <a:pt x="5886450" y="547688"/>
                </a:lnTo>
                <a:lnTo>
                  <a:pt x="5962650" y="547688"/>
                </a:lnTo>
                <a:lnTo>
                  <a:pt x="5959475" y="584200"/>
                </a:lnTo>
                <a:lnTo>
                  <a:pt x="6011863" y="584200"/>
                </a:lnTo>
                <a:lnTo>
                  <a:pt x="6011863" y="608013"/>
                </a:lnTo>
                <a:lnTo>
                  <a:pt x="6035675" y="608013"/>
                </a:lnTo>
                <a:lnTo>
                  <a:pt x="6035675" y="681038"/>
                </a:lnTo>
                <a:lnTo>
                  <a:pt x="6072188" y="681038"/>
                </a:lnTo>
                <a:lnTo>
                  <a:pt x="6072188" y="633413"/>
                </a:lnTo>
                <a:lnTo>
                  <a:pt x="6149975" y="633413"/>
                </a:lnTo>
                <a:lnTo>
                  <a:pt x="6149975" y="603250"/>
                </a:lnTo>
                <a:lnTo>
                  <a:pt x="6183313" y="603250"/>
                </a:lnTo>
                <a:lnTo>
                  <a:pt x="6183313" y="584200"/>
                </a:lnTo>
                <a:lnTo>
                  <a:pt x="6254750" y="587375"/>
                </a:lnTo>
                <a:lnTo>
                  <a:pt x="6254750" y="620713"/>
                </a:lnTo>
                <a:lnTo>
                  <a:pt x="6307138" y="620713"/>
                </a:lnTo>
                <a:lnTo>
                  <a:pt x="6307138" y="657226"/>
                </a:lnTo>
                <a:lnTo>
                  <a:pt x="6367463" y="657226"/>
                </a:lnTo>
                <a:lnTo>
                  <a:pt x="6367463" y="700088"/>
                </a:lnTo>
                <a:lnTo>
                  <a:pt x="6396038" y="700088"/>
                </a:lnTo>
                <a:lnTo>
                  <a:pt x="6396038" y="923926"/>
                </a:lnTo>
                <a:lnTo>
                  <a:pt x="6410325" y="923926"/>
                </a:lnTo>
                <a:lnTo>
                  <a:pt x="6410325" y="863601"/>
                </a:lnTo>
                <a:lnTo>
                  <a:pt x="6435725" y="863601"/>
                </a:lnTo>
                <a:lnTo>
                  <a:pt x="6438900" y="671513"/>
                </a:lnTo>
                <a:lnTo>
                  <a:pt x="6454775" y="671513"/>
                </a:lnTo>
                <a:lnTo>
                  <a:pt x="6454775" y="639763"/>
                </a:lnTo>
                <a:lnTo>
                  <a:pt x="6510338" y="639763"/>
                </a:lnTo>
                <a:lnTo>
                  <a:pt x="6510338" y="668338"/>
                </a:lnTo>
                <a:lnTo>
                  <a:pt x="6526213" y="668338"/>
                </a:lnTo>
                <a:lnTo>
                  <a:pt x="6526213" y="839788"/>
                </a:lnTo>
                <a:lnTo>
                  <a:pt x="6551613" y="839788"/>
                </a:lnTo>
                <a:lnTo>
                  <a:pt x="6551613" y="587375"/>
                </a:lnTo>
                <a:lnTo>
                  <a:pt x="6699250" y="587375"/>
                </a:lnTo>
                <a:lnTo>
                  <a:pt x="6699250" y="655638"/>
                </a:lnTo>
                <a:lnTo>
                  <a:pt x="6718300" y="655638"/>
                </a:lnTo>
                <a:lnTo>
                  <a:pt x="6718300" y="733426"/>
                </a:lnTo>
                <a:lnTo>
                  <a:pt x="6727825" y="733426"/>
                </a:lnTo>
                <a:lnTo>
                  <a:pt x="6727825" y="939801"/>
                </a:lnTo>
                <a:lnTo>
                  <a:pt x="6767513" y="939801"/>
                </a:lnTo>
                <a:lnTo>
                  <a:pt x="6767513" y="911226"/>
                </a:lnTo>
                <a:lnTo>
                  <a:pt x="6786563" y="911226"/>
                </a:lnTo>
                <a:lnTo>
                  <a:pt x="6786563" y="839788"/>
                </a:lnTo>
                <a:lnTo>
                  <a:pt x="6802438" y="839788"/>
                </a:lnTo>
                <a:lnTo>
                  <a:pt x="6804025" y="555625"/>
                </a:lnTo>
                <a:lnTo>
                  <a:pt x="6915150" y="555625"/>
                </a:lnTo>
                <a:lnTo>
                  <a:pt x="6915150" y="727076"/>
                </a:lnTo>
                <a:lnTo>
                  <a:pt x="6931025" y="727076"/>
                </a:lnTo>
                <a:lnTo>
                  <a:pt x="6931025" y="842963"/>
                </a:lnTo>
                <a:lnTo>
                  <a:pt x="6980237" y="842963"/>
                </a:lnTo>
                <a:lnTo>
                  <a:pt x="6980237" y="950913"/>
                </a:lnTo>
                <a:lnTo>
                  <a:pt x="7011987" y="950913"/>
                </a:lnTo>
                <a:lnTo>
                  <a:pt x="7011987" y="892176"/>
                </a:lnTo>
                <a:lnTo>
                  <a:pt x="7065963" y="892176"/>
                </a:lnTo>
                <a:lnTo>
                  <a:pt x="7065963" y="857251"/>
                </a:lnTo>
                <a:lnTo>
                  <a:pt x="7246937" y="857251"/>
                </a:lnTo>
                <a:lnTo>
                  <a:pt x="7246937" y="820738"/>
                </a:lnTo>
                <a:lnTo>
                  <a:pt x="7291387" y="820738"/>
                </a:lnTo>
                <a:lnTo>
                  <a:pt x="7291387" y="865188"/>
                </a:lnTo>
                <a:lnTo>
                  <a:pt x="7339013" y="865188"/>
                </a:lnTo>
                <a:lnTo>
                  <a:pt x="7339013" y="963613"/>
                </a:lnTo>
                <a:lnTo>
                  <a:pt x="7378700" y="963613"/>
                </a:lnTo>
                <a:lnTo>
                  <a:pt x="7378700" y="873126"/>
                </a:lnTo>
                <a:lnTo>
                  <a:pt x="7404100" y="873126"/>
                </a:lnTo>
                <a:lnTo>
                  <a:pt x="7407275" y="728663"/>
                </a:lnTo>
                <a:lnTo>
                  <a:pt x="7434263" y="728663"/>
                </a:lnTo>
                <a:lnTo>
                  <a:pt x="7434263" y="671513"/>
                </a:lnTo>
                <a:lnTo>
                  <a:pt x="7466013" y="671513"/>
                </a:lnTo>
                <a:lnTo>
                  <a:pt x="7486650" y="644526"/>
                </a:lnTo>
                <a:lnTo>
                  <a:pt x="7543800" y="644526"/>
                </a:lnTo>
                <a:lnTo>
                  <a:pt x="7543800" y="341313"/>
                </a:lnTo>
                <a:lnTo>
                  <a:pt x="7662863" y="341313"/>
                </a:lnTo>
                <a:lnTo>
                  <a:pt x="7662863" y="649288"/>
                </a:lnTo>
                <a:lnTo>
                  <a:pt x="7727950" y="649288"/>
                </a:lnTo>
                <a:lnTo>
                  <a:pt x="7726363" y="887413"/>
                </a:lnTo>
                <a:lnTo>
                  <a:pt x="7766050" y="887413"/>
                </a:lnTo>
                <a:lnTo>
                  <a:pt x="7766050" y="592138"/>
                </a:lnTo>
                <a:lnTo>
                  <a:pt x="7867650" y="595313"/>
                </a:lnTo>
                <a:lnTo>
                  <a:pt x="7867650" y="623888"/>
                </a:lnTo>
                <a:lnTo>
                  <a:pt x="7967663" y="623888"/>
                </a:lnTo>
                <a:lnTo>
                  <a:pt x="7966075" y="731838"/>
                </a:lnTo>
                <a:lnTo>
                  <a:pt x="8015287" y="731838"/>
                </a:lnTo>
                <a:lnTo>
                  <a:pt x="8015287" y="652463"/>
                </a:lnTo>
                <a:lnTo>
                  <a:pt x="8086725" y="652463"/>
                </a:lnTo>
                <a:lnTo>
                  <a:pt x="8089900" y="611188"/>
                </a:lnTo>
                <a:lnTo>
                  <a:pt x="8151813" y="611188"/>
                </a:lnTo>
                <a:lnTo>
                  <a:pt x="8151813" y="871538"/>
                </a:lnTo>
                <a:lnTo>
                  <a:pt x="8251825" y="871538"/>
                </a:lnTo>
                <a:lnTo>
                  <a:pt x="8255000" y="573088"/>
                </a:lnTo>
                <a:lnTo>
                  <a:pt x="8274050" y="573088"/>
                </a:lnTo>
                <a:lnTo>
                  <a:pt x="8274050" y="547688"/>
                </a:lnTo>
                <a:lnTo>
                  <a:pt x="8375650" y="549275"/>
                </a:lnTo>
                <a:lnTo>
                  <a:pt x="8375650" y="595313"/>
                </a:lnTo>
                <a:lnTo>
                  <a:pt x="8494712" y="596900"/>
                </a:lnTo>
                <a:lnTo>
                  <a:pt x="8491538" y="900113"/>
                </a:lnTo>
                <a:lnTo>
                  <a:pt x="8547100" y="900113"/>
                </a:lnTo>
                <a:lnTo>
                  <a:pt x="8547100" y="992188"/>
                </a:lnTo>
                <a:lnTo>
                  <a:pt x="8607425" y="992188"/>
                </a:lnTo>
                <a:lnTo>
                  <a:pt x="8610600" y="881063"/>
                </a:lnTo>
                <a:lnTo>
                  <a:pt x="8642350" y="881063"/>
                </a:lnTo>
                <a:lnTo>
                  <a:pt x="8642350" y="836613"/>
                </a:lnTo>
                <a:lnTo>
                  <a:pt x="8683625" y="836613"/>
                </a:lnTo>
                <a:lnTo>
                  <a:pt x="8683625" y="1086621"/>
                </a:lnTo>
                <a:lnTo>
                  <a:pt x="0" y="1086621"/>
                </a:lnTo>
                <a:lnTo>
                  <a:pt x="0" y="1035051"/>
                </a:lnTo>
                <a:lnTo>
                  <a:pt x="84138" y="1035051"/>
                </a:lnTo>
                <a:lnTo>
                  <a:pt x="84138" y="963613"/>
                </a:lnTo>
                <a:lnTo>
                  <a:pt x="131763" y="963613"/>
                </a:lnTo>
                <a:lnTo>
                  <a:pt x="131763" y="927101"/>
                </a:lnTo>
                <a:lnTo>
                  <a:pt x="176213" y="927101"/>
                </a:lnTo>
                <a:lnTo>
                  <a:pt x="176213" y="960438"/>
                </a:lnTo>
                <a:lnTo>
                  <a:pt x="258763" y="963613"/>
                </a:lnTo>
                <a:lnTo>
                  <a:pt x="258763" y="992188"/>
                </a:lnTo>
                <a:lnTo>
                  <a:pt x="303213" y="992188"/>
                </a:lnTo>
                <a:lnTo>
                  <a:pt x="300038" y="1052513"/>
                </a:lnTo>
                <a:lnTo>
                  <a:pt x="355600" y="1052513"/>
                </a:lnTo>
                <a:lnTo>
                  <a:pt x="358775" y="984251"/>
                </a:lnTo>
                <a:lnTo>
                  <a:pt x="420688" y="984251"/>
                </a:lnTo>
                <a:lnTo>
                  <a:pt x="420688" y="823913"/>
                </a:lnTo>
                <a:lnTo>
                  <a:pt x="468313" y="823913"/>
                </a:lnTo>
                <a:lnTo>
                  <a:pt x="468313" y="796926"/>
                </a:lnTo>
                <a:lnTo>
                  <a:pt x="519113" y="796926"/>
                </a:lnTo>
                <a:lnTo>
                  <a:pt x="519113" y="828676"/>
                </a:lnTo>
                <a:lnTo>
                  <a:pt x="536575" y="828676"/>
                </a:lnTo>
                <a:lnTo>
                  <a:pt x="536575" y="765176"/>
                </a:lnTo>
                <a:lnTo>
                  <a:pt x="600075" y="765176"/>
                </a:lnTo>
                <a:lnTo>
                  <a:pt x="600075" y="800101"/>
                </a:lnTo>
                <a:lnTo>
                  <a:pt x="631825" y="800101"/>
                </a:lnTo>
                <a:lnTo>
                  <a:pt x="631825" y="992188"/>
                </a:lnTo>
                <a:lnTo>
                  <a:pt x="668338" y="992188"/>
                </a:lnTo>
                <a:lnTo>
                  <a:pt x="668338" y="1031876"/>
                </a:lnTo>
                <a:lnTo>
                  <a:pt x="711200" y="1031876"/>
                </a:lnTo>
                <a:lnTo>
                  <a:pt x="712788" y="747713"/>
                </a:lnTo>
                <a:lnTo>
                  <a:pt x="763588" y="747713"/>
                </a:lnTo>
                <a:lnTo>
                  <a:pt x="763588" y="715963"/>
                </a:lnTo>
                <a:lnTo>
                  <a:pt x="879475" y="715963"/>
                </a:lnTo>
                <a:lnTo>
                  <a:pt x="879475" y="747713"/>
                </a:lnTo>
                <a:lnTo>
                  <a:pt x="936625" y="749301"/>
                </a:lnTo>
                <a:lnTo>
                  <a:pt x="936625" y="1023938"/>
                </a:lnTo>
                <a:lnTo>
                  <a:pt x="1174750" y="1027113"/>
                </a:lnTo>
                <a:lnTo>
                  <a:pt x="1176338" y="628650"/>
                </a:lnTo>
                <a:lnTo>
                  <a:pt x="1203325" y="628650"/>
                </a:lnTo>
                <a:lnTo>
                  <a:pt x="1203325" y="592138"/>
                </a:lnTo>
                <a:lnTo>
                  <a:pt x="1268413" y="592138"/>
                </a:lnTo>
                <a:lnTo>
                  <a:pt x="1268413" y="623888"/>
                </a:lnTo>
                <a:lnTo>
                  <a:pt x="1312863" y="623888"/>
                </a:lnTo>
                <a:lnTo>
                  <a:pt x="1311275" y="1019176"/>
                </a:lnTo>
                <a:lnTo>
                  <a:pt x="1352550" y="1019176"/>
                </a:lnTo>
                <a:lnTo>
                  <a:pt x="1352550" y="665163"/>
                </a:lnTo>
                <a:lnTo>
                  <a:pt x="1382713" y="665163"/>
                </a:lnTo>
                <a:lnTo>
                  <a:pt x="1382713" y="625475"/>
                </a:lnTo>
                <a:lnTo>
                  <a:pt x="1463675" y="625475"/>
                </a:lnTo>
                <a:lnTo>
                  <a:pt x="1463675" y="655638"/>
                </a:lnTo>
                <a:lnTo>
                  <a:pt x="1495425" y="655638"/>
                </a:lnTo>
                <a:lnTo>
                  <a:pt x="1495425" y="865188"/>
                </a:lnTo>
                <a:lnTo>
                  <a:pt x="1531938" y="865188"/>
                </a:lnTo>
                <a:lnTo>
                  <a:pt x="1531938" y="823913"/>
                </a:lnTo>
                <a:lnTo>
                  <a:pt x="1568450" y="823913"/>
                </a:lnTo>
                <a:lnTo>
                  <a:pt x="1568450" y="865188"/>
                </a:lnTo>
                <a:lnTo>
                  <a:pt x="1603375" y="865188"/>
                </a:lnTo>
                <a:lnTo>
                  <a:pt x="1603375" y="796926"/>
                </a:lnTo>
                <a:lnTo>
                  <a:pt x="1790700" y="796926"/>
                </a:lnTo>
                <a:lnTo>
                  <a:pt x="1790700" y="1011238"/>
                </a:lnTo>
                <a:lnTo>
                  <a:pt x="1847850" y="1011238"/>
                </a:lnTo>
                <a:lnTo>
                  <a:pt x="1851025" y="868363"/>
                </a:lnTo>
                <a:lnTo>
                  <a:pt x="2032000" y="868363"/>
                </a:lnTo>
                <a:lnTo>
                  <a:pt x="2032000" y="996951"/>
                </a:lnTo>
                <a:lnTo>
                  <a:pt x="2127250" y="996951"/>
                </a:lnTo>
                <a:lnTo>
                  <a:pt x="2127250" y="763588"/>
                </a:lnTo>
                <a:lnTo>
                  <a:pt x="2159000" y="763588"/>
                </a:lnTo>
                <a:lnTo>
                  <a:pt x="2159000" y="723901"/>
                </a:lnTo>
                <a:lnTo>
                  <a:pt x="2227263" y="723901"/>
                </a:lnTo>
                <a:lnTo>
                  <a:pt x="2227263" y="760413"/>
                </a:lnTo>
                <a:lnTo>
                  <a:pt x="2300288" y="760413"/>
                </a:lnTo>
                <a:lnTo>
                  <a:pt x="2300288" y="800101"/>
                </a:lnTo>
                <a:lnTo>
                  <a:pt x="2363788" y="800101"/>
                </a:lnTo>
                <a:lnTo>
                  <a:pt x="2363788" y="1008063"/>
                </a:lnTo>
                <a:lnTo>
                  <a:pt x="2406650" y="1008063"/>
                </a:lnTo>
                <a:lnTo>
                  <a:pt x="2406650" y="857251"/>
                </a:lnTo>
                <a:lnTo>
                  <a:pt x="2432050" y="857251"/>
                </a:lnTo>
                <a:lnTo>
                  <a:pt x="2432050" y="820738"/>
                </a:lnTo>
                <a:lnTo>
                  <a:pt x="2506663" y="820738"/>
                </a:lnTo>
                <a:lnTo>
                  <a:pt x="2503488" y="857251"/>
                </a:lnTo>
                <a:lnTo>
                  <a:pt x="2551113" y="857251"/>
                </a:lnTo>
                <a:lnTo>
                  <a:pt x="2551113" y="976313"/>
                </a:lnTo>
                <a:lnTo>
                  <a:pt x="2716213" y="976313"/>
                </a:lnTo>
                <a:lnTo>
                  <a:pt x="2716213" y="531813"/>
                </a:lnTo>
                <a:lnTo>
                  <a:pt x="2738438" y="531813"/>
                </a:lnTo>
                <a:lnTo>
                  <a:pt x="2738438" y="423863"/>
                </a:lnTo>
                <a:lnTo>
                  <a:pt x="2768600" y="423863"/>
                </a:lnTo>
                <a:lnTo>
                  <a:pt x="2768600" y="355600"/>
                </a:lnTo>
                <a:lnTo>
                  <a:pt x="2952750" y="357188"/>
                </a:lnTo>
                <a:lnTo>
                  <a:pt x="2952750" y="420688"/>
                </a:lnTo>
                <a:lnTo>
                  <a:pt x="3008313" y="420688"/>
                </a:lnTo>
                <a:lnTo>
                  <a:pt x="3006725" y="1004888"/>
                </a:lnTo>
                <a:lnTo>
                  <a:pt x="3063875" y="1004888"/>
                </a:lnTo>
                <a:lnTo>
                  <a:pt x="3063875" y="736601"/>
                </a:lnTo>
                <a:lnTo>
                  <a:pt x="3092450" y="736601"/>
                </a:lnTo>
                <a:lnTo>
                  <a:pt x="3092450" y="660401"/>
                </a:lnTo>
                <a:lnTo>
                  <a:pt x="3132138" y="660401"/>
                </a:lnTo>
                <a:lnTo>
                  <a:pt x="3132138" y="696913"/>
                </a:lnTo>
                <a:lnTo>
                  <a:pt x="3179763" y="696913"/>
                </a:lnTo>
                <a:lnTo>
                  <a:pt x="3179763" y="723901"/>
                </a:lnTo>
                <a:lnTo>
                  <a:pt x="3222625" y="723901"/>
                </a:lnTo>
                <a:lnTo>
                  <a:pt x="3219450" y="1008063"/>
                </a:lnTo>
                <a:lnTo>
                  <a:pt x="3254375" y="1008063"/>
                </a:lnTo>
                <a:lnTo>
                  <a:pt x="3254375" y="950913"/>
                </a:lnTo>
                <a:lnTo>
                  <a:pt x="3300413" y="950913"/>
                </a:lnTo>
                <a:lnTo>
                  <a:pt x="3303588" y="652463"/>
                </a:lnTo>
                <a:lnTo>
                  <a:pt x="3322638" y="652463"/>
                </a:lnTo>
                <a:lnTo>
                  <a:pt x="3340100" y="628650"/>
                </a:lnTo>
                <a:lnTo>
                  <a:pt x="3408363" y="628650"/>
                </a:lnTo>
                <a:lnTo>
                  <a:pt x="3408363" y="657226"/>
                </a:lnTo>
                <a:lnTo>
                  <a:pt x="3440113" y="657226"/>
                </a:lnTo>
                <a:lnTo>
                  <a:pt x="3440113" y="989013"/>
                </a:lnTo>
                <a:lnTo>
                  <a:pt x="3600450" y="992188"/>
                </a:lnTo>
                <a:lnTo>
                  <a:pt x="3603625" y="508000"/>
                </a:lnTo>
                <a:lnTo>
                  <a:pt x="3684588" y="508000"/>
                </a:lnTo>
                <a:lnTo>
                  <a:pt x="3684588" y="547688"/>
                </a:lnTo>
                <a:lnTo>
                  <a:pt x="3706813" y="547688"/>
                </a:lnTo>
                <a:lnTo>
                  <a:pt x="3706813" y="520700"/>
                </a:lnTo>
                <a:lnTo>
                  <a:pt x="3827463" y="520700"/>
                </a:lnTo>
                <a:lnTo>
                  <a:pt x="3827463" y="557213"/>
                </a:lnTo>
                <a:lnTo>
                  <a:pt x="3863975" y="557213"/>
                </a:lnTo>
                <a:lnTo>
                  <a:pt x="3863975" y="989013"/>
                </a:lnTo>
                <a:lnTo>
                  <a:pt x="3911600" y="989013"/>
                </a:lnTo>
                <a:lnTo>
                  <a:pt x="3911600" y="852488"/>
                </a:lnTo>
                <a:lnTo>
                  <a:pt x="3948113" y="855663"/>
                </a:lnTo>
                <a:lnTo>
                  <a:pt x="3948113" y="815976"/>
                </a:lnTo>
                <a:lnTo>
                  <a:pt x="3998913" y="815976"/>
                </a:lnTo>
                <a:lnTo>
                  <a:pt x="3998913" y="855663"/>
                </a:lnTo>
                <a:lnTo>
                  <a:pt x="4051300" y="855663"/>
                </a:lnTo>
                <a:lnTo>
                  <a:pt x="4048125" y="987426"/>
                </a:lnTo>
                <a:lnTo>
                  <a:pt x="4124325" y="987426"/>
                </a:lnTo>
                <a:lnTo>
                  <a:pt x="4124325" y="660401"/>
                </a:lnTo>
                <a:lnTo>
                  <a:pt x="4151313" y="660401"/>
                </a:lnTo>
                <a:lnTo>
                  <a:pt x="4151313" y="547688"/>
                </a:lnTo>
                <a:lnTo>
                  <a:pt x="4319588" y="547688"/>
                </a:lnTo>
                <a:lnTo>
                  <a:pt x="4319588" y="596900"/>
                </a:lnTo>
                <a:lnTo>
                  <a:pt x="4364038" y="596900"/>
                </a:lnTo>
                <a:lnTo>
                  <a:pt x="4362450" y="808038"/>
                </a:lnTo>
                <a:lnTo>
                  <a:pt x="4478338" y="808038"/>
                </a:lnTo>
                <a:lnTo>
                  <a:pt x="4479925" y="46038"/>
                </a:lnTo>
                <a:lnTo>
                  <a:pt x="4495800" y="4603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3917836"/>
            <a:ext cx="12192000" cy="62477"/>
          </a:xfrm>
          <a:prstGeom prst="rect">
            <a:avLst/>
          </a:prstGeom>
          <a:solidFill>
            <a:srgbClr val="DBD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47823" y="3853951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22885" y="2196280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Position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567026" y="3890549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405044" y="4232358"/>
            <a:ext cx="521457" cy="828427"/>
            <a:chOff x="2766253" y="2939111"/>
            <a:chExt cx="391093" cy="578982"/>
          </a:xfrm>
        </p:grpSpPr>
        <p:sp>
          <p:nvSpPr>
            <p:cNvPr id="9" name="Freeform 14"/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/>
          <p:cNvSpPr>
            <a:spLocks noChangeAspect="1"/>
          </p:cNvSpPr>
          <p:nvPr/>
        </p:nvSpPr>
        <p:spPr>
          <a:xfrm>
            <a:off x="5294116" y="3812774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7563460" y="3901530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669889" y="4144749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96014" y="640101"/>
            <a:ext cx="3034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State Matrix 78 x 2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B719C6-15F1-C84D-AD86-764FCBD00EBD}"/>
              </a:ext>
            </a:extLst>
          </p:cNvPr>
          <p:cNvGrpSpPr/>
          <p:nvPr/>
        </p:nvGrpSpPr>
        <p:grpSpPr>
          <a:xfrm rot="10800000">
            <a:off x="374558" y="2866113"/>
            <a:ext cx="521457" cy="828427"/>
            <a:chOff x="2766253" y="2939111"/>
            <a:chExt cx="391093" cy="578982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8DD9EAD8-3E0B-C042-949A-0C8125AF19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99EB56-6D29-904E-8BB5-280A829A4F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2F6EA9C-23E1-BB42-898D-9E0B2A04E847}"/>
              </a:ext>
            </a:extLst>
          </p:cNvPr>
          <p:cNvGrpSpPr/>
          <p:nvPr/>
        </p:nvGrpSpPr>
        <p:grpSpPr>
          <a:xfrm rot="10800000">
            <a:off x="920727" y="1101765"/>
            <a:ext cx="6159694" cy="68973"/>
            <a:chOff x="0" y="3474720"/>
            <a:chExt cx="10261600" cy="7112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64B938E-96F2-A142-A6EB-C349D2B4B547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0FC13F-4820-3A47-92E5-F9D643F54760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080AF2-4B2D-9E42-88A8-146EAE809D4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8375C3-311B-6B41-AB24-6B0B9DE1DDC5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CCCA04D-6D23-3A44-A13F-48D9A8B5DB31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0B3E017-968D-B64D-8EFE-1F5766C515C5}"/>
              </a:ext>
            </a:extLst>
          </p:cNvPr>
          <p:cNvSpPr/>
          <p:nvPr/>
        </p:nvSpPr>
        <p:spPr>
          <a:xfrm>
            <a:off x="240646" y="2072617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94391C1-EFA8-1746-9355-48AF6891D28D}"/>
              </a:ext>
            </a:extLst>
          </p:cNvPr>
          <p:cNvSpPr>
            <a:spLocks noChangeAspect="1"/>
          </p:cNvSpPr>
          <p:nvPr/>
        </p:nvSpPr>
        <p:spPr>
          <a:xfrm>
            <a:off x="9612944" y="3822572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05CE89-BF84-7F4B-93F6-FE736676906C}"/>
              </a:ext>
            </a:extLst>
          </p:cNvPr>
          <p:cNvGrpSpPr/>
          <p:nvPr/>
        </p:nvGrpSpPr>
        <p:grpSpPr>
          <a:xfrm rot="10800000">
            <a:off x="9439679" y="2834734"/>
            <a:ext cx="521457" cy="828427"/>
            <a:chOff x="2766253" y="2939111"/>
            <a:chExt cx="391093" cy="578982"/>
          </a:xfrm>
        </p:grpSpPr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63088D4D-5C6E-8F44-95CB-A2910AFB5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9E9960-059D-F240-85F9-534FF41F8C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4237FBB-A669-A040-8BB7-1ADF8444F187}"/>
              </a:ext>
            </a:extLst>
          </p:cNvPr>
          <p:cNvSpPr/>
          <p:nvPr/>
        </p:nvSpPr>
        <p:spPr>
          <a:xfrm>
            <a:off x="9305767" y="2041238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9A0823-F890-0243-9825-E8DC60324BE4}"/>
              </a:ext>
            </a:extLst>
          </p:cNvPr>
          <p:cNvSpPr/>
          <p:nvPr/>
        </p:nvSpPr>
        <p:spPr>
          <a:xfrm>
            <a:off x="6584582" y="4144749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12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78DB223-8BEE-474A-9D89-23DC50CE6000}"/>
              </a:ext>
            </a:extLst>
          </p:cNvPr>
          <p:cNvGrpSpPr/>
          <p:nvPr/>
        </p:nvGrpSpPr>
        <p:grpSpPr>
          <a:xfrm>
            <a:off x="7399409" y="4234034"/>
            <a:ext cx="521457" cy="828427"/>
            <a:chOff x="2766253" y="2939111"/>
            <a:chExt cx="391093" cy="578982"/>
          </a:xfrm>
        </p:grpSpPr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187294B-3B5A-2946-97FF-0DA394F280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15E038-F9DD-804B-9E4C-89B853DC80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6E8B74-D94C-C74C-A3AA-9BACA2E36235}"/>
              </a:ext>
            </a:extLst>
          </p:cNvPr>
          <p:cNvGrpSpPr/>
          <p:nvPr/>
        </p:nvGrpSpPr>
        <p:grpSpPr>
          <a:xfrm rot="10800000">
            <a:off x="5129525" y="2832296"/>
            <a:ext cx="521457" cy="828427"/>
            <a:chOff x="2766253" y="2939111"/>
            <a:chExt cx="391093" cy="578982"/>
          </a:xfrm>
        </p:grpSpPr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2E91EF68-E06D-8644-B19B-EA6EDEAB34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E350262-D592-2E4A-9418-3EB4A91ED8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1B9FC4B0-8BDD-7B4F-9603-2A210D8DFCEA}"/>
              </a:ext>
            </a:extLst>
          </p:cNvPr>
          <p:cNvSpPr/>
          <p:nvPr/>
        </p:nvSpPr>
        <p:spPr>
          <a:xfrm>
            <a:off x="4995613" y="2038800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50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A2D3A2-2590-4F4C-866A-DBC31F8E01A3}"/>
              </a:ext>
            </a:extLst>
          </p:cNvPr>
          <p:cNvSpPr/>
          <p:nvPr/>
        </p:nvSpPr>
        <p:spPr>
          <a:xfrm>
            <a:off x="5752730" y="472988"/>
            <a:ext cx="2495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78 x </a:t>
            </a:r>
            <a:r>
              <a:rPr lang="en-US" sz="4000" dirty="0">
                <a:solidFill>
                  <a:schemeClr val="accent3"/>
                </a:solidFill>
                <a:latin typeface="Modern Pictograms"/>
              </a:rPr>
              <a:t>80</a:t>
            </a: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81F72DC-B2B4-5040-BA9A-95DB721651D6}"/>
              </a:ext>
            </a:extLst>
          </p:cNvPr>
          <p:cNvSpPr txBox="1">
            <a:spLocks/>
          </p:cNvSpPr>
          <p:nvPr/>
        </p:nvSpPr>
        <p:spPr>
          <a:xfrm>
            <a:off x="3027695" y="4214339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bg1"/>
                </a:solidFill>
                <a:cs typeface="Helvetica Neue"/>
              </a:rPr>
              <a:t>Pitchclass</a:t>
            </a:r>
            <a:endParaRPr lang="en-US" sz="2400" b="1" dirty="0">
              <a:solidFill>
                <a:schemeClr val="bg1"/>
              </a:solidFill>
              <a:cs typeface="Helvetica Neue"/>
            </a:endParaRP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5934A82E-FFAD-8C47-86F1-B63071BD97D6}"/>
              </a:ext>
            </a:extLst>
          </p:cNvPr>
          <p:cNvSpPr txBox="1">
            <a:spLocks/>
          </p:cNvSpPr>
          <p:nvPr/>
        </p:nvSpPr>
        <p:spPr>
          <a:xfrm>
            <a:off x="5872005" y="220726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Previous Vicinity</a:t>
            </a: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4529DEFE-1CE8-B544-B677-F69F9F6FC0F1}"/>
              </a:ext>
            </a:extLst>
          </p:cNvPr>
          <p:cNvSpPr txBox="1">
            <a:spLocks/>
          </p:cNvSpPr>
          <p:nvPr/>
        </p:nvSpPr>
        <p:spPr>
          <a:xfrm>
            <a:off x="8022060" y="426656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Previous Context 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5F700B06-2C46-D944-AA9A-7AAA7C3B1D2E}"/>
              </a:ext>
            </a:extLst>
          </p:cNvPr>
          <p:cNvSpPr txBox="1">
            <a:spLocks/>
          </p:cNvSpPr>
          <p:nvPr/>
        </p:nvSpPr>
        <p:spPr>
          <a:xfrm>
            <a:off x="10119668" y="219162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Beat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A281346-4080-6C44-BBD9-C00D2E64128A}"/>
              </a:ext>
            </a:extLst>
          </p:cNvPr>
          <p:cNvSpPr/>
          <p:nvPr/>
        </p:nvSpPr>
        <p:spPr>
          <a:xfrm>
            <a:off x="3379922" y="803188"/>
            <a:ext cx="196248" cy="15620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7A23DDB-3BB1-5A4E-8A20-492D8BC51A15}"/>
              </a:ext>
            </a:extLst>
          </p:cNvPr>
          <p:cNvSpPr/>
          <p:nvPr/>
        </p:nvSpPr>
        <p:spPr>
          <a:xfrm>
            <a:off x="3586755" y="634298"/>
            <a:ext cx="2031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Feature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856EDB6B-0FAA-9F49-ADD0-BCF02DC09D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4418718"/>
                  </p:ext>
                </p:extLst>
              </p:nvPr>
            </p:nvGraphicFramePr>
            <p:xfrm>
              <a:off x="4582381" y="2500465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0011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𝟏𝟔</m:t>
                                    </m:r>
                                  </m:den>
                                </m:f>
                                <m:r>
                                  <a:rPr lang="en-US" sz="1600" b="1" i="1" kern="1200" dirty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𝒎𝒆𝒂𝒔𝒖𝒓𝒆</m:t>
                                </m:r>
                              </m:oMath>
                            </m:oMathPara>
                          </a14:m>
                          <a:endParaRPr lang="en-US" sz="16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856EDB6B-0FAA-9F49-ADD0-BCF02DC09D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4418718"/>
                  </p:ext>
                </p:extLst>
              </p:nvPr>
            </p:nvGraphicFramePr>
            <p:xfrm>
              <a:off x="4582381" y="2500465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971" b="-3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61" t="-110000" r="-1961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4878" r="-100000" b="-1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61" t="-204878" r="-1961" b="-1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243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61" t="-402439" r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Double Brace 1">
            <a:extLst>
              <a:ext uri="{FF2B5EF4-FFF2-40B4-BE49-F238E27FC236}">
                <a16:creationId xmlns:a16="http://schemas.microsoft.com/office/drawing/2014/main" id="{93182E73-7433-1D45-B064-B4198A95BCD2}"/>
              </a:ext>
            </a:extLst>
          </p:cNvPr>
          <p:cNvSpPr/>
          <p:nvPr/>
        </p:nvSpPr>
        <p:spPr>
          <a:xfrm>
            <a:off x="4173642" y="2964101"/>
            <a:ext cx="9078168" cy="2078745"/>
          </a:xfrm>
          <a:prstGeom prst="bracePair">
            <a:avLst/>
          </a:prstGeom>
          <a:noFill/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CA096-A406-5B48-A5F1-61892E0D0DEE}"/>
              </a:ext>
            </a:extLst>
          </p:cNvPr>
          <p:cNvSpPr txBox="1"/>
          <p:nvPr/>
        </p:nvSpPr>
        <p:spPr>
          <a:xfrm>
            <a:off x="3348751" y="3533109"/>
            <a:ext cx="860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Note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78</a:t>
            </a:r>
          </a:p>
        </p:txBody>
      </p:sp>
      <p:sp>
        <p:nvSpPr>
          <p:cNvPr id="11" name="Double Brace 10">
            <a:extLst>
              <a:ext uri="{FF2B5EF4-FFF2-40B4-BE49-F238E27FC236}">
                <a16:creationId xmlns:a16="http://schemas.microsoft.com/office/drawing/2014/main" id="{17940B3B-8E40-5844-8D13-04037AFFAF3C}"/>
              </a:ext>
            </a:extLst>
          </p:cNvPr>
          <p:cNvSpPr/>
          <p:nvPr/>
        </p:nvSpPr>
        <p:spPr>
          <a:xfrm rot="5400000">
            <a:off x="2679960" y="4314249"/>
            <a:ext cx="5285979" cy="1040727"/>
          </a:xfrm>
          <a:prstGeom prst="bracePair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930C92-7F39-F44F-B1B4-C169BF887B1C}"/>
              </a:ext>
            </a:extLst>
          </p:cNvPr>
          <p:cNvSpPr txBox="1"/>
          <p:nvPr/>
        </p:nvSpPr>
        <p:spPr>
          <a:xfrm>
            <a:off x="4887415" y="1762601"/>
            <a:ext cx="95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Tick</a:t>
            </a:r>
          </a:p>
        </p:txBody>
      </p:sp>
      <p:sp>
        <p:nvSpPr>
          <p:cNvPr id="58" name="Double Brace 57">
            <a:extLst>
              <a:ext uri="{FF2B5EF4-FFF2-40B4-BE49-F238E27FC236}">
                <a16:creationId xmlns:a16="http://schemas.microsoft.com/office/drawing/2014/main" id="{3FBF83DE-07F5-A448-87F5-44BF74BC9598}"/>
              </a:ext>
            </a:extLst>
          </p:cNvPr>
          <p:cNvSpPr/>
          <p:nvPr/>
        </p:nvSpPr>
        <p:spPr>
          <a:xfrm rot="5400000">
            <a:off x="3892958" y="4273135"/>
            <a:ext cx="5268974" cy="1105950"/>
          </a:xfrm>
          <a:prstGeom prst="bracePair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12D2A0-CB42-5649-9BF1-6FB71BF4AFDD}"/>
              </a:ext>
            </a:extLst>
          </p:cNvPr>
          <p:cNvSpPr txBox="1"/>
          <p:nvPr/>
        </p:nvSpPr>
        <p:spPr>
          <a:xfrm>
            <a:off x="6059299" y="1745596"/>
            <a:ext cx="95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B9BAADB4-18BC-9B46-993F-504B222BF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184323"/>
                  </p:ext>
                </p:extLst>
              </p:nvPr>
            </p:nvGraphicFramePr>
            <p:xfrm>
              <a:off x="5868219" y="2500464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0011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𝟏𝟔</m:t>
                                    </m:r>
                                  </m:den>
                                </m:f>
                                <m:r>
                                  <a:rPr lang="en-US" sz="1600" b="1" i="1" kern="1200" dirty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𝒎𝒆𝒂𝒔𝒖𝒓𝒆</m:t>
                                </m:r>
                              </m:oMath>
                            </m:oMathPara>
                          </a14:m>
                          <a:endParaRPr lang="en-US" sz="16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B9BAADB4-18BC-9B46-993F-504B222BF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184323"/>
                  </p:ext>
                </p:extLst>
              </p:nvPr>
            </p:nvGraphicFramePr>
            <p:xfrm>
              <a:off x="5868219" y="2500464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0" r="-980" b="-3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61" t="-110000" r="-1961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1" t="-204878" r="-101961" b="-1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61" t="-204878" r="-1961" b="-1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1" t="-402439" r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61" t="-402439" r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5C5F383D-244A-0B40-945D-D710B7908663}"/>
              </a:ext>
            </a:extLst>
          </p:cNvPr>
          <p:cNvSpPr txBox="1"/>
          <p:nvPr/>
        </p:nvSpPr>
        <p:spPr>
          <a:xfrm>
            <a:off x="7203535" y="3083931"/>
            <a:ext cx="1354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Lowest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Highest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833041-7FAE-3240-852D-AF4D387CBD53}"/>
              </a:ext>
            </a:extLst>
          </p:cNvPr>
          <p:cNvCxnSpPr/>
          <p:nvPr/>
        </p:nvCxnSpPr>
        <p:spPr>
          <a:xfrm flipH="1">
            <a:off x="7887409" y="3533109"/>
            <a:ext cx="7521" cy="149592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8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14" grpId="0" animBg="1"/>
      <p:bldP spid="16" grpId="0" animBg="1"/>
      <p:bldP spid="25" grpId="0"/>
      <p:bldP spid="46" grpId="0"/>
      <p:bldP spid="47" grpId="0" animBg="1"/>
      <p:bldP spid="52" grpId="0"/>
      <p:bldP spid="53" grpId="0"/>
      <p:bldP spid="66" grpId="0"/>
      <p:bldP spid="67" grpId="0"/>
      <p:bldP spid="68" grpId="0"/>
      <p:bldP spid="69" grpId="0"/>
      <p:bldP spid="70" grpId="0"/>
      <p:bldP spid="71" grpId="0"/>
      <p:bldP spid="28" grpId="0" animBg="1"/>
      <p:bldP spid="74" grpId="0"/>
      <p:bldP spid="2" grpId="0" animBg="1"/>
      <p:bldP spid="7" grpId="0"/>
      <p:bldP spid="11" grpId="0" animBg="1"/>
      <p:bldP spid="12" grpId="0"/>
      <p:bldP spid="58" grpId="0" animBg="1"/>
      <p:bldP spid="59" grpId="0"/>
      <p:bldP spid="5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4012</TotalTime>
  <Words>299</Words>
  <Application>Microsoft Macintosh PowerPoint</Application>
  <PresentationFormat>Widescreen</PresentationFormat>
  <Paragraphs>260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等线</vt:lpstr>
      <vt:lpstr>Modern Pictograms</vt:lpstr>
      <vt:lpstr>Open Sans Extrabold</vt:lpstr>
      <vt:lpstr>Open Sans Light</vt:lpstr>
      <vt:lpstr>Sinkin Sans 400 Regular</vt:lpstr>
      <vt:lpstr>Apple Chancery</vt:lpstr>
      <vt:lpstr>Arial</vt:lpstr>
      <vt:lpstr>Calibri</vt:lpstr>
      <vt:lpstr>Calibri Light</vt:lpstr>
      <vt:lpstr>Cambria Math</vt:lpstr>
      <vt:lpstr>Helvetica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xiuruo yan</dc:creator>
  <cp:lastModifiedBy>xiuruo yan</cp:lastModifiedBy>
  <cp:revision>84</cp:revision>
  <cp:lastPrinted>2018-04-23T21:08:18Z</cp:lastPrinted>
  <dcterms:created xsi:type="dcterms:W3CDTF">2018-04-22T23:04:21Z</dcterms:created>
  <dcterms:modified xsi:type="dcterms:W3CDTF">2018-04-25T22:24:06Z</dcterms:modified>
</cp:coreProperties>
</file>